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6B5D943-6F2F-44BD-9299-A0FC31CE50F6}">
          <p14:sldIdLst>
            <p14:sldId id="269"/>
            <p14:sldId id="257"/>
            <p14:sldId id="258"/>
            <p14:sldId id="259"/>
            <p14:sldId id="256"/>
            <p14:sldId id="260"/>
            <p14:sldId id="261"/>
            <p14:sldId id="262"/>
            <p14:sldId id="263"/>
            <p14:sldId id="264"/>
            <p14:sldId id="265"/>
            <p14:sldId id="270"/>
            <p14:sldId id="268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866F08-64E7-4606-8708-F9BE62A9D451}" type="datetimeFigureOut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18EE1E-0356-42BC-A613-A1B148CA80F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KTXJUYiAT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226OX39OLs&amp;feature=relate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Carolina Chocolate Drops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Carolina Chocolate Drops performing "Hit' </a:t>
            </a:r>
            <a:r>
              <a:rPr lang="en-US" dirty="0" err="1" smtClean="0">
                <a:hlinkClick r:id="rId2"/>
              </a:rPr>
              <a:t>Em</a:t>
            </a:r>
            <a:r>
              <a:rPr lang="en-US" smtClean="0">
                <a:hlinkClick r:id="rId2"/>
              </a:rPr>
              <a:t> Up Style"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No Octave </a:t>
            </a:r>
          </a:p>
          <a:p>
            <a:r>
              <a:rPr lang="en-US" dirty="0" smtClean="0"/>
              <a:t>Sestet Form </a:t>
            </a:r>
          </a:p>
          <a:p>
            <a:r>
              <a:rPr lang="en-US" dirty="0" smtClean="0"/>
              <a:t>{[abab]     [cdcd]   [efef] }                      { [gg]}</a:t>
            </a:r>
          </a:p>
          <a:p>
            <a:pPr indent="0">
              <a:buNone/>
            </a:pPr>
            <a:r>
              <a:rPr lang="en-US" dirty="0" smtClean="0"/>
              <a:t>                                                                         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   3 quatrains                         and  a          couplet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89018" y="3962400"/>
            <a:ext cx="325582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14600" y="3886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514600" y="38862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8800" y="3962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Sonnets 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dirty="0" smtClean="0"/>
              <a:t>Iambic pentameter= rhyming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Rhyme Scheme=the ordered pattern of rhymes at the ends of the lines of a poem or verse.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Blank Verse=  non rhyming </a:t>
            </a:r>
            <a:endParaRPr lang="en-US" dirty="0"/>
          </a:p>
          <a:p>
            <a:pPr indent="0">
              <a:buNone/>
            </a:pPr>
            <a:r>
              <a:rPr lang="en-US" dirty="0" smtClean="0"/>
              <a:t>Iambic = how many meters  </a:t>
            </a:r>
          </a:p>
          <a:p>
            <a:pPr indent="0">
              <a:buNone/>
            </a:pPr>
            <a:r>
              <a:rPr lang="en-US" dirty="0" smtClean="0"/>
              <a:t>Unstressed    (u)  / stressed  (/) </a:t>
            </a:r>
          </a:p>
          <a:p>
            <a:pPr indent="0">
              <a:buNone/>
            </a:pPr>
            <a:r>
              <a:rPr lang="en-US" dirty="0" smtClean="0"/>
              <a:t>u/ |   u/ | u/ | u/ | u/| 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sing/songy gives the form a flow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Iambic 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http://www.youtube.com/watch?v=p226OX39OLs&amp;feature=related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Iambic Pentameter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Iambic- refers to stress in each syllable </a:t>
            </a:r>
          </a:p>
          <a:p>
            <a:r>
              <a:rPr lang="en-US" sz="2800" dirty="0" smtClean="0"/>
              <a:t>Pentameter- refers to how many feet </a:t>
            </a:r>
          </a:p>
          <a:p>
            <a:r>
              <a:rPr lang="en-US" sz="2800" dirty="0" smtClean="0"/>
              <a:t>For example 5 feet= 10 syllables </a:t>
            </a:r>
          </a:p>
          <a:p>
            <a:pPr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3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Rhyme Scheme </a:t>
            </a:r>
          </a:p>
          <a:p>
            <a:r>
              <a:rPr lang="en-US" dirty="0" smtClean="0"/>
              <a:t>Meter </a:t>
            </a:r>
          </a:p>
          <a:p>
            <a:r>
              <a:rPr lang="en-US" dirty="0" smtClean="0"/>
              <a:t>Theme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384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Argument </a:t>
            </a:r>
          </a:p>
          <a:p>
            <a:r>
              <a:rPr lang="en-US" sz="4000" dirty="0" smtClean="0"/>
              <a:t>Form </a:t>
            </a:r>
          </a:p>
          <a:p>
            <a:r>
              <a:rPr lang="en-US" sz="4000" dirty="0" smtClean="0"/>
              <a:t>Written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51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Italy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200400"/>
            <a:ext cx="6400800" cy="3276600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 </a:t>
            </a:r>
            <a:r>
              <a:rPr lang="en-US" sz="2800" dirty="0" smtClean="0"/>
              <a:t>First popular poetic form </a:t>
            </a:r>
          </a:p>
          <a:p>
            <a:pPr indent="0">
              <a:buNone/>
            </a:pPr>
            <a:r>
              <a:rPr lang="en-US" sz="2800" dirty="0" smtClean="0"/>
              <a:t>Petrarch                                   </a:t>
            </a:r>
          </a:p>
          <a:p>
            <a:pPr indent="0">
              <a:buNone/>
            </a:pPr>
            <a:r>
              <a:rPr lang="en-US" sz="2800" dirty="0" smtClean="0"/>
              <a:t>Rhyming lines 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1026" name="Picture 2" descr="C:\Users\Cindy P\AppData\Local\Microsoft\Windows\Temporary Internet Files\Content.IE5\Y66BWE16\MC9000243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505249" cy="9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93" y="2895600"/>
            <a:ext cx="1612970" cy="30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838200"/>
          </a:xfrm>
        </p:spPr>
        <p:txBody>
          <a:bodyPr/>
          <a:lstStyle/>
          <a:p>
            <a:r>
              <a:rPr lang="en-US" dirty="0" smtClean="0"/>
              <a:t>Petrarch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6513"/>
            <a:ext cx="7162800" cy="36576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Rhyme Scheme                                                                                   14 Lines </a:t>
            </a:r>
          </a:p>
          <a:p>
            <a:pPr indent="0">
              <a:buNone/>
            </a:pPr>
            <a:r>
              <a:rPr lang="en-US" b="1" dirty="0" smtClean="0"/>
              <a:t>[abababab]	</a:t>
            </a:r>
            <a:r>
              <a:rPr lang="en-US" dirty="0" smtClean="0"/>
              <a:t>                                                                                   [</a:t>
            </a:r>
            <a:r>
              <a:rPr lang="en-US" b="1" dirty="0" smtClean="0"/>
              <a:t>cdcdcd ]</a:t>
            </a:r>
          </a:p>
          <a:p>
            <a:pPr indent="0">
              <a:buNone/>
            </a:pPr>
            <a:r>
              <a:rPr lang="en-US" b="1" dirty="0" smtClean="0"/>
              <a:t>                                                                                                                                                          </a:t>
            </a:r>
            <a:endParaRPr lang="en-US" b="1" dirty="0"/>
          </a:p>
          <a:p>
            <a:pPr indent="0">
              <a:buNone/>
            </a:pPr>
            <a:endParaRPr lang="en-US" b="1" dirty="0" smtClean="0"/>
          </a:p>
        </p:txBody>
      </p:sp>
      <p:sp>
        <p:nvSpPr>
          <p:cNvPr id="11" name="Down Arrow 10"/>
          <p:cNvSpPr/>
          <p:nvPr/>
        </p:nvSpPr>
        <p:spPr>
          <a:xfrm>
            <a:off x="1599782" y="3242414"/>
            <a:ext cx="484632" cy="685800"/>
          </a:xfrm>
          <a:prstGeom prst="downArrow">
            <a:avLst>
              <a:gd name="adj1" fmla="val 442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14800" y="354330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5867400" y="3209509"/>
            <a:ext cx="484632" cy="66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Sonnets </a:t>
            </a:r>
          </a:p>
          <a:p>
            <a:pPr indent="0">
              <a:buNone/>
            </a:pPr>
            <a:endParaRPr lang="en-US" b="1" dirty="0" smtClean="0"/>
          </a:p>
          <a:p>
            <a:pPr indent="0">
              <a:buNone/>
            </a:pPr>
            <a:r>
              <a:rPr lang="en-US" b="1" dirty="0" smtClean="0"/>
              <a:t>Problem                                              turn                                     resolution </a:t>
            </a:r>
          </a:p>
          <a:p>
            <a:pPr indent="0">
              <a:buNone/>
            </a:pPr>
            <a:r>
              <a:rPr lang="en-US" b="1" dirty="0" smtClean="0"/>
              <a:t>(octave)           	                “Volta”                                  [</a:t>
            </a:r>
            <a:r>
              <a:rPr lang="en-US" b="1" dirty="0" err="1" smtClean="0"/>
              <a:t>cdecde</a:t>
            </a:r>
            <a:r>
              <a:rPr lang="en-US" b="1" dirty="0" smtClean="0"/>
              <a:t>] </a:t>
            </a:r>
          </a:p>
          <a:p>
            <a:pPr indent="0">
              <a:buNone/>
            </a:pPr>
            <a:r>
              <a:rPr lang="en-US" b="1" dirty="0" smtClean="0"/>
              <a:t>                                                                                                            (sestet)</a:t>
            </a:r>
          </a:p>
          <a:p>
            <a:pPr indent="0">
              <a:buNone/>
            </a:pPr>
            <a:r>
              <a:rPr lang="en-US" b="1" dirty="0" smtClean="0"/>
              <a:t>                                                                                                               </a:t>
            </a:r>
          </a:p>
          <a:p>
            <a:pPr indent="0">
              <a:buNone/>
            </a:pPr>
            <a:r>
              <a:rPr lang="en-US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4049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1550’s </a:t>
            </a:r>
          </a:p>
          <a:p>
            <a:r>
              <a:rPr lang="en-US" dirty="0" smtClean="0"/>
              <a:t>Wyatt</a:t>
            </a:r>
          </a:p>
          <a:p>
            <a:pPr indent="0">
              <a:buNone/>
            </a:pPr>
            <a:r>
              <a:rPr lang="en-US" dirty="0" smtClean="0"/>
              <a:t>Brings Sonnet form </a:t>
            </a:r>
          </a:p>
          <a:p>
            <a:pPr indent="0">
              <a:buNone/>
            </a:pPr>
            <a:r>
              <a:rPr lang="en-US" dirty="0" smtClean="0"/>
              <a:t>To England  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2564213" cy="34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[abba abba]   Octave/ 8 lines / idea </a:t>
            </a:r>
          </a:p>
          <a:p>
            <a:r>
              <a:rPr lang="en-US" sz="2400" dirty="0" smtClean="0"/>
              <a:t>[cdcd] Quatrain / 4 lines/ problem </a:t>
            </a:r>
          </a:p>
          <a:p>
            <a:r>
              <a:rPr lang="en-US" sz="2400" dirty="0" smtClean="0"/>
              <a:t>[ee] Couplet /  2 lines /resolution</a:t>
            </a:r>
          </a:p>
          <a:p>
            <a:pPr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515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1590’s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28956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56164"/>
            <a:ext cx="2133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Shakespeare’s Sonnets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Very popular </a:t>
            </a:r>
          </a:p>
          <a:p>
            <a:pPr indent="0">
              <a:buNone/>
            </a:pPr>
            <a:r>
              <a:rPr lang="en-US" dirty="0" smtClean="0"/>
              <a:t>Playhouses close / plague </a:t>
            </a:r>
          </a:p>
          <a:p>
            <a:pPr indent="0">
              <a:buNone/>
            </a:pPr>
            <a:r>
              <a:rPr lang="en-US" dirty="0" smtClean="0"/>
              <a:t>Sonnets written for patrons  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This form used in plays such as Measure for Measure/ Midsummer Night’s Dream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136</TotalTime>
  <Words>239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Carolina Chocolate Drops </vt:lpstr>
      <vt:lpstr>Content </vt:lpstr>
      <vt:lpstr>Italy</vt:lpstr>
      <vt:lpstr>Petrarch </vt:lpstr>
      <vt:lpstr>POETRY </vt:lpstr>
      <vt:lpstr>eNGLAND</vt:lpstr>
      <vt:lpstr>Form </vt:lpstr>
      <vt:lpstr>Shakespeare </vt:lpstr>
      <vt:lpstr>Shakespeare’s Sonnets </vt:lpstr>
      <vt:lpstr>Changes  </vt:lpstr>
      <vt:lpstr>Sonnets meter </vt:lpstr>
      <vt:lpstr>Iambic Rap</vt:lpstr>
      <vt:lpstr>Activity </vt:lpstr>
      <vt:lpstr>RECAP</vt:lpstr>
      <vt:lpstr>Look For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Cindy P</dc:creator>
  <cp:lastModifiedBy>Owner</cp:lastModifiedBy>
  <cp:revision>24</cp:revision>
  <dcterms:created xsi:type="dcterms:W3CDTF">2012-03-12T21:54:20Z</dcterms:created>
  <dcterms:modified xsi:type="dcterms:W3CDTF">2015-05-04T14:34:32Z</dcterms:modified>
</cp:coreProperties>
</file>