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3" r:id="rId3"/>
    <p:sldMasterId id="2147483657" r:id="rId4"/>
    <p:sldMasterId id="2147483661" r:id="rId5"/>
  </p:sldMasterIdLst>
  <p:sldIdLst>
    <p:sldId id="256" r:id="rId6"/>
    <p:sldId id="257" r:id="rId7"/>
    <p:sldId id="258" r:id="rId8"/>
    <p:sldId id="263" r:id="rId9"/>
    <p:sldId id="267" r:id="rId10"/>
    <p:sldId id="268" r:id="rId11"/>
    <p:sldId id="269" r:id="rId12"/>
    <p:sldId id="270" r:id="rId13"/>
    <p:sldId id="265" r:id="rId14"/>
    <p:sldId id="261" r:id="rId15"/>
    <p:sldId id="262" r:id="rId16"/>
    <p:sldId id="271" r:id="rId17"/>
    <p:sldId id="272" r:id="rId18"/>
    <p:sldId id="273" r:id="rId19"/>
    <p:sldId id="274" r:id="rId20"/>
    <p:sldId id="277" r:id="rId21"/>
    <p:sldId id="275" r:id="rId22"/>
    <p:sldId id="276" r:id="rId23"/>
    <p:sldId id="278"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9933"/>
    <a:srgbClr val="3399FF"/>
    <a:srgbClr val="CC0027"/>
    <a:srgbClr val="A50021"/>
    <a:srgbClr val="6699FF"/>
    <a:srgbClr val="CCFFCC"/>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86" autoAdjust="0"/>
    <p:restoredTop sz="94660"/>
  </p:normalViewPr>
  <p:slideViewPr>
    <p:cSldViewPr>
      <p:cViewPr varScale="1">
        <p:scale>
          <a:sx n="111" d="100"/>
          <a:sy n="111" d="100"/>
        </p:scale>
        <p:origin x="-166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9B88EC-7AA3-405C-96FF-EF35B451A447}" type="slidenum">
              <a:rPr lang="en-US"/>
              <a:pPr>
                <a:defRPr/>
              </a:pPr>
              <a:t>‹#›</a:t>
            </a:fld>
            <a:endParaRPr lang="en-US"/>
          </a:p>
        </p:txBody>
      </p:sp>
    </p:spTree>
    <p:extLst>
      <p:ext uri="{BB962C8B-B14F-4D97-AF65-F5344CB8AC3E}">
        <p14:creationId xmlns:p14="http://schemas.microsoft.com/office/powerpoint/2010/main" val="252132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5D6F95-715E-49EA-95F9-1AACA7C3973E}" type="slidenum">
              <a:rPr lang="en-US"/>
              <a:pPr>
                <a:defRPr/>
              </a:pPr>
              <a:t>‹#›</a:t>
            </a:fld>
            <a:endParaRPr lang="en-US"/>
          </a:p>
        </p:txBody>
      </p:sp>
    </p:spTree>
    <p:extLst>
      <p:ext uri="{BB962C8B-B14F-4D97-AF65-F5344CB8AC3E}">
        <p14:creationId xmlns:p14="http://schemas.microsoft.com/office/powerpoint/2010/main" val="1209764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DB120E-14E9-4BFE-B50A-7931DC1FA4AE}" type="slidenum">
              <a:rPr lang="en-US"/>
              <a:pPr>
                <a:defRPr/>
              </a:pPr>
              <a:t>‹#›</a:t>
            </a:fld>
            <a:endParaRPr lang="en-US"/>
          </a:p>
        </p:txBody>
      </p:sp>
    </p:spTree>
    <p:extLst>
      <p:ext uri="{BB962C8B-B14F-4D97-AF65-F5344CB8AC3E}">
        <p14:creationId xmlns:p14="http://schemas.microsoft.com/office/powerpoint/2010/main" val="1176726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4581"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24585"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noProof="0" smtClean="0"/>
              <a:t>Click to edit Master title style</a:t>
            </a:r>
          </a:p>
        </p:txBody>
      </p:sp>
      <p:sp>
        <p:nvSpPr>
          <p:cNvPr id="7" name="Rectangle 6"/>
          <p:cNvSpPr>
            <a:spLocks noGrp="1" noChangeArrowheads="1"/>
          </p:cNvSpPr>
          <p:nvPr>
            <p:ph type="dt" sz="quarter" idx="10"/>
          </p:nvPr>
        </p:nvSpPr>
        <p:spPr/>
        <p:txBody>
          <a:bodyPr/>
          <a:lstStyle>
            <a:lvl1pPr>
              <a:defRPr smtClean="0"/>
            </a:lvl1pPr>
          </a:lstStyle>
          <a:p>
            <a:pPr>
              <a:defRPr/>
            </a:pPr>
            <a:endParaRPr lang="en-US"/>
          </a:p>
        </p:txBody>
      </p:sp>
      <p:sp>
        <p:nvSpPr>
          <p:cNvPr id="8" name="Rectangle 7"/>
          <p:cNvSpPr>
            <a:spLocks noGrp="1" noChangeArrowheads="1"/>
          </p:cNvSpPr>
          <p:nvPr>
            <p:ph type="ftr" sz="quarter" idx="11"/>
          </p:nvPr>
        </p:nvSpPr>
        <p:spPr/>
        <p:txBody>
          <a:bodyPr/>
          <a:lstStyle>
            <a:lvl1pPr>
              <a:defRPr smtClean="0"/>
            </a:lvl1pPr>
          </a:lstStyle>
          <a:p>
            <a:pPr>
              <a:defRPr/>
            </a:pPr>
            <a:endParaRPr lang="en-US"/>
          </a:p>
        </p:txBody>
      </p:sp>
      <p:sp>
        <p:nvSpPr>
          <p:cNvPr id="9" name="Rectangle 8"/>
          <p:cNvSpPr>
            <a:spLocks noGrp="1" noChangeArrowheads="1"/>
          </p:cNvSpPr>
          <p:nvPr>
            <p:ph type="sldNum" sz="quarter" idx="12"/>
          </p:nvPr>
        </p:nvSpPr>
        <p:spPr/>
        <p:txBody>
          <a:bodyPr/>
          <a:lstStyle>
            <a:lvl1pPr>
              <a:defRPr smtClean="0"/>
            </a:lvl1pPr>
          </a:lstStyle>
          <a:p>
            <a:pPr>
              <a:defRPr/>
            </a:pPr>
            <a:fld id="{FE3FF92D-B7A4-486D-837C-9462A7CE6378}" type="slidenum">
              <a:rPr lang="en-US"/>
              <a:pPr>
                <a:defRPr/>
              </a:pPr>
              <a:t>‹#›</a:t>
            </a:fld>
            <a:endParaRPr lang="en-US"/>
          </a:p>
        </p:txBody>
      </p:sp>
    </p:spTree>
    <p:extLst>
      <p:ext uri="{BB962C8B-B14F-4D97-AF65-F5344CB8AC3E}">
        <p14:creationId xmlns:p14="http://schemas.microsoft.com/office/powerpoint/2010/main" val="1816684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04346A73-0752-4963-A320-DE135E1301ED}" type="slidenum">
              <a:rPr lang="en-US"/>
              <a:pPr>
                <a:defRPr/>
              </a:pPr>
              <a:t>‹#›</a:t>
            </a:fld>
            <a:endParaRPr lang="en-US"/>
          </a:p>
        </p:txBody>
      </p:sp>
    </p:spTree>
    <p:extLst>
      <p:ext uri="{BB962C8B-B14F-4D97-AF65-F5344CB8AC3E}">
        <p14:creationId xmlns:p14="http://schemas.microsoft.com/office/powerpoint/2010/main" val="19376441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031EF6EE-0313-4AD7-9078-3696BE8AFF1F}" type="slidenum">
              <a:rPr lang="en-US"/>
              <a:pPr>
                <a:defRPr/>
              </a:pPr>
              <a:t>‹#›</a:t>
            </a:fld>
            <a:endParaRPr lang="en-US"/>
          </a:p>
        </p:txBody>
      </p:sp>
    </p:spTree>
    <p:extLst>
      <p:ext uri="{BB962C8B-B14F-4D97-AF65-F5344CB8AC3E}">
        <p14:creationId xmlns:p14="http://schemas.microsoft.com/office/powerpoint/2010/main" val="23868820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D4142882-AEB0-429C-9BEC-DA7AEAF21FC0}" type="slidenum">
              <a:rPr lang="en-US"/>
              <a:pPr>
                <a:defRPr/>
              </a:pPr>
              <a:t>‹#›</a:t>
            </a:fld>
            <a:endParaRPr lang="en-US"/>
          </a:p>
        </p:txBody>
      </p:sp>
    </p:spTree>
    <p:extLst>
      <p:ext uri="{BB962C8B-B14F-4D97-AF65-F5344CB8AC3E}">
        <p14:creationId xmlns:p14="http://schemas.microsoft.com/office/powerpoint/2010/main" val="1092744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266FBB99-F630-4E11-9193-DC2CACBD4597}" type="slidenum">
              <a:rPr lang="en-US"/>
              <a:pPr>
                <a:defRPr/>
              </a:pPr>
              <a:t>‹#›</a:t>
            </a:fld>
            <a:endParaRPr lang="en-US"/>
          </a:p>
        </p:txBody>
      </p:sp>
    </p:spTree>
    <p:extLst>
      <p:ext uri="{BB962C8B-B14F-4D97-AF65-F5344CB8AC3E}">
        <p14:creationId xmlns:p14="http://schemas.microsoft.com/office/powerpoint/2010/main" val="23004883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B84F1218-28FC-459A-8F5E-02316A51A6A6}" type="slidenum">
              <a:rPr lang="en-US"/>
              <a:pPr>
                <a:defRPr/>
              </a:pPr>
              <a:t>‹#›</a:t>
            </a:fld>
            <a:endParaRPr lang="en-US"/>
          </a:p>
        </p:txBody>
      </p:sp>
    </p:spTree>
    <p:extLst>
      <p:ext uri="{BB962C8B-B14F-4D97-AF65-F5344CB8AC3E}">
        <p14:creationId xmlns:p14="http://schemas.microsoft.com/office/powerpoint/2010/main" val="32139901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6229BC3F-AB85-4636-B432-FBC914CA6044}" type="slidenum">
              <a:rPr lang="en-US"/>
              <a:pPr>
                <a:defRPr/>
              </a:pPr>
              <a:t>‹#›</a:t>
            </a:fld>
            <a:endParaRPr lang="en-US"/>
          </a:p>
        </p:txBody>
      </p:sp>
    </p:spTree>
    <p:extLst>
      <p:ext uri="{BB962C8B-B14F-4D97-AF65-F5344CB8AC3E}">
        <p14:creationId xmlns:p14="http://schemas.microsoft.com/office/powerpoint/2010/main" val="36646342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B68D19B5-122F-42CF-AA20-AC1CAC816961}" type="slidenum">
              <a:rPr lang="en-US"/>
              <a:pPr>
                <a:defRPr/>
              </a:pPr>
              <a:t>‹#›</a:t>
            </a:fld>
            <a:endParaRPr lang="en-US"/>
          </a:p>
        </p:txBody>
      </p:sp>
    </p:spTree>
    <p:extLst>
      <p:ext uri="{BB962C8B-B14F-4D97-AF65-F5344CB8AC3E}">
        <p14:creationId xmlns:p14="http://schemas.microsoft.com/office/powerpoint/2010/main" val="2275309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2ED8C5-7C61-48C1-9CC8-2FC35E404558}" type="slidenum">
              <a:rPr lang="en-US"/>
              <a:pPr>
                <a:defRPr/>
              </a:pPr>
              <a:t>‹#›</a:t>
            </a:fld>
            <a:endParaRPr lang="en-US"/>
          </a:p>
        </p:txBody>
      </p:sp>
    </p:spTree>
    <p:extLst>
      <p:ext uri="{BB962C8B-B14F-4D97-AF65-F5344CB8AC3E}">
        <p14:creationId xmlns:p14="http://schemas.microsoft.com/office/powerpoint/2010/main" val="13226795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B87C9A74-0109-4A37-8DE6-66A561B2D191}" type="slidenum">
              <a:rPr lang="en-US"/>
              <a:pPr>
                <a:defRPr/>
              </a:pPr>
              <a:t>‹#›</a:t>
            </a:fld>
            <a:endParaRPr lang="en-US"/>
          </a:p>
        </p:txBody>
      </p:sp>
    </p:spTree>
    <p:extLst>
      <p:ext uri="{BB962C8B-B14F-4D97-AF65-F5344CB8AC3E}">
        <p14:creationId xmlns:p14="http://schemas.microsoft.com/office/powerpoint/2010/main" val="26337892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6E9485CF-CBE9-4290-AA13-93A5D30A63B4}" type="slidenum">
              <a:rPr lang="en-US"/>
              <a:pPr>
                <a:defRPr/>
              </a:pPr>
              <a:t>‹#›</a:t>
            </a:fld>
            <a:endParaRPr lang="en-US"/>
          </a:p>
        </p:txBody>
      </p:sp>
    </p:spTree>
    <p:extLst>
      <p:ext uri="{BB962C8B-B14F-4D97-AF65-F5344CB8AC3E}">
        <p14:creationId xmlns:p14="http://schemas.microsoft.com/office/powerpoint/2010/main" val="12547144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F90031C3-5AF9-4689-A2A9-71E958E4C8CE}" type="slidenum">
              <a:rPr lang="en-US"/>
              <a:pPr>
                <a:defRPr/>
              </a:pPr>
              <a:t>‹#›</a:t>
            </a:fld>
            <a:endParaRPr lang="en-US"/>
          </a:p>
        </p:txBody>
      </p:sp>
    </p:spTree>
    <p:extLst>
      <p:ext uri="{BB962C8B-B14F-4D97-AF65-F5344CB8AC3E}">
        <p14:creationId xmlns:p14="http://schemas.microsoft.com/office/powerpoint/2010/main" val="27833395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9199A8F2-0F8E-4D95-892A-83A2D3C8368C}" type="slidenum">
              <a:rPr lang="en-US"/>
              <a:pPr>
                <a:defRPr/>
              </a:pPr>
              <a:t>‹#›</a:t>
            </a:fld>
            <a:endParaRPr lang="en-US"/>
          </a:p>
        </p:txBody>
      </p:sp>
    </p:spTree>
    <p:extLst>
      <p:ext uri="{BB962C8B-B14F-4D97-AF65-F5344CB8AC3E}">
        <p14:creationId xmlns:p14="http://schemas.microsoft.com/office/powerpoint/2010/main" val="30333957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gd name="T0" fmla="*/ 2777 w 2780"/>
                <a:gd name="T1" fmla="*/ 18 h 953"/>
                <a:gd name="T2" fmla="*/ 2687 w 2780"/>
                <a:gd name="T3" fmla="*/ 24 h 953"/>
                <a:gd name="T4" fmla="*/ 2621 w 2780"/>
                <a:gd name="T5" fmla="*/ 102 h 953"/>
                <a:gd name="T6" fmla="*/ 2519 w 2780"/>
                <a:gd name="T7" fmla="*/ 156 h 953"/>
                <a:gd name="T8" fmla="*/ 2513 w 2780"/>
                <a:gd name="T9" fmla="*/ 222 h 953"/>
                <a:gd name="T10" fmla="*/ 2495 w 2780"/>
                <a:gd name="T11" fmla="*/ 246 h 953"/>
                <a:gd name="T12" fmla="*/ 2477 w 2780"/>
                <a:gd name="T13" fmla="*/ 252 h 953"/>
                <a:gd name="T14" fmla="*/ 2405 w 2780"/>
                <a:gd name="T15" fmla="*/ 210 h 953"/>
                <a:gd name="T16" fmla="*/ 2267 w 2780"/>
                <a:gd name="T17" fmla="*/ 192 h 953"/>
                <a:gd name="T18" fmla="*/ 2243 w 2780"/>
                <a:gd name="T19" fmla="*/ 186 h 953"/>
                <a:gd name="T20" fmla="*/ 2225 w 2780"/>
                <a:gd name="T21" fmla="*/ 192 h 953"/>
                <a:gd name="T22" fmla="*/ 2153 w 2780"/>
                <a:gd name="T23" fmla="*/ 228 h 953"/>
                <a:gd name="T24" fmla="*/ 2117 w 2780"/>
                <a:gd name="T25" fmla="*/ 240 h 953"/>
                <a:gd name="T26" fmla="*/ 2093 w 2780"/>
                <a:gd name="T27" fmla="*/ 246 h 953"/>
                <a:gd name="T28" fmla="*/ 2081 w 2780"/>
                <a:gd name="T29" fmla="*/ 258 h 953"/>
                <a:gd name="T30" fmla="*/ 2081 w 2780"/>
                <a:gd name="T31" fmla="*/ 276 h 953"/>
                <a:gd name="T32" fmla="*/ 2058 w 2780"/>
                <a:gd name="T33" fmla="*/ 300 h 953"/>
                <a:gd name="T34" fmla="*/ 2040 w 2780"/>
                <a:gd name="T35" fmla="*/ 312 h 953"/>
                <a:gd name="T36" fmla="*/ 2028 w 2780"/>
                <a:gd name="T37" fmla="*/ 324 h 953"/>
                <a:gd name="T38" fmla="*/ 2016 w 2780"/>
                <a:gd name="T39" fmla="*/ 336 h 953"/>
                <a:gd name="T40" fmla="*/ 1985 w 2780"/>
                <a:gd name="T41" fmla="*/ 342 h 953"/>
                <a:gd name="T42" fmla="*/ 1919 w 2780"/>
                <a:gd name="T43" fmla="*/ 336 h 953"/>
                <a:gd name="T44" fmla="*/ 1883 w 2780"/>
                <a:gd name="T45" fmla="*/ 330 h 953"/>
                <a:gd name="T46" fmla="*/ 1871 w 2780"/>
                <a:gd name="T47" fmla="*/ 342 h 953"/>
                <a:gd name="T48" fmla="*/ 1859 w 2780"/>
                <a:gd name="T49" fmla="*/ 354 h 953"/>
                <a:gd name="T50" fmla="*/ 1829 w 2780"/>
                <a:gd name="T51" fmla="*/ 360 h 953"/>
                <a:gd name="T52" fmla="*/ 1770 w 2780"/>
                <a:gd name="T53" fmla="*/ 342 h 953"/>
                <a:gd name="T54" fmla="*/ 1746 w 2780"/>
                <a:gd name="T55" fmla="*/ 342 h 953"/>
                <a:gd name="T56" fmla="*/ 1722 w 2780"/>
                <a:gd name="T57" fmla="*/ 354 h 953"/>
                <a:gd name="T58" fmla="*/ 1661 w 2780"/>
                <a:gd name="T59" fmla="*/ 425 h 953"/>
                <a:gd name="T60" fmla="*/ 1619 w 2780"/>
                <a:gd name="T61" fmla="*/ 569 h 953"/>
                <a:gd name="T62" fmla="*/ 1619 w 2780"/>
                <a:gd name="T63" fmla="*/ 593 h 953"/>
                <a:gd name="T64" fmla="*/ 1625 w 2780"/>
                <a:gd name="T65" fmla="*/ 641 h 953"/>
                <a:gd name="T66" fmla="*/ 1643 w 2780"/>
                <a:gd name="T67" fmla="*/ 659 h 953"/>
                <a:gd name="T68" fmla="*/ 1637 w 2780"/>
                <a:gd name="T69" fmla="*/ 671 h 953"/>
                <a:gd name="T70" fmla="*/ 1625 w 2780"/>
                <a:gd name="T71" fmla="*/ 683 h 953"/>
                <a:gd name="T72" fmla="*/ 1547 w 2780"/>
                <a:gd name="T73" fmla="*/ 689 h 953"/>
                <a:gd name="T74" fmla="*/ 1470 w 2780"/>
                <a:gd name="T75" fmla="*/ 629 h 953"/>
                <a:gd name="T76" fmla="*/ 1337 w 2780"/>
                <a:gd name="T77" fmla="*/ 587 h 953"/>
                <a:gd name="T78" fmla="*/ 1188 w 2780"/>
                <a:gd name="T79" fmla="*/ 671 h 953"/>
                <a:gd name="T80" fmla="*/ 1019 w 2780"/>
                <a:gd name="T81" fmla="*/ 731 h 953"/>
                <a:gd name="T82" fmla="*/ 816 w 2780"/>
                <a:gd name="T83" fmla="*/ 743 h 953"/>
                <a:gd name="T84" fmla="*/ 630 w 2780"/>
                <a:gd name="T85" fmla="*/ 701 h 953"/>
                <a:gd name="T86" fmla="*/ 570 w 2780"/>
                <a:gd name="T87" fmla="*/ 695 h 953"/>
                <a:gd name="T88" fmla="*/ 558 w 2780"/>
                <a:gd name="T89" fmla="*/ 701 h 953"/>
                <a:gd name="T90" fmla="*/ 522 w 2780"/>
                <a:gd name="T91" fmla="*/ 731 h 953"/>
                <a:gd name="T92" fmla="*/ 437 w 2780"/>
                <a:gd name="T93" fmla="*/ 809 h 953"/>
                <a:gd name="T94" fmla="*/ 407 w 2780"/>
                <a:gd name="T95" fmla="*/ 821 h 953"/>
                <a:gd name="T96" fmla="*/ 383 w 2780"/>
                <a:gd name="T97" fmla="*/ 821 h 953"/>
                <a:gd name="T98" fmla="*/ 336 w 2780"/>
                <a:gd name="T99" fmla="*/ 827 h 953"/>
                <a:gd name="T100" fmla="*/ 210 w 2780"/>
                <a:gd name="T101" fmla="*/ 851 h 953"/>
                <a:gd name="T102" fmla="*/ 174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9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6"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7"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8"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9"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0"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1"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2"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3"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4"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5"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6"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7"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8"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9"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grpSp>
      <p:sp>
        <p:nvSpPr>
          <p:cNvPr id="40978" name="Rectangle 18"/>
          <p:cNvSpPr>
            <a:spLocks noGrp="1" noChangeArrowheads="1"/>
          </p:cNvSpPr>
          <p:nvPr>
            <p:ph type="ctrTitle" sz="quarter"/>
          </p:nvPr>
        </p:nvSpPr>
        <p:spPr>
          <a:xfrm>
            <a:off x="685800" y="1600200"/>
            <a:ext cx="7772400" cy="1828800"/>
          </a:xfrm>
        </p:spPr>
        <p:txBody>
          <a:bodyPr anchor="b"/>
          <a:lstStyle>
            <a:lvl1pPr>
              <a:defRPr sz="5700"/>
            </a:lvl1pPr>
          </a:lstStyle>
          <a:p>
            <a:pPr lvl="0"/>
            <a:r>
              <a:rPr lang="en-US" noProof="0" smtClean="0"/>
              <a:t>Click to edit Master title style</a:t>
            </a:r>
          </a:p>
        </p:txBody>
      </p:sp>
      <p:sp>
        <p:nvSpPr>
          <p:cNvPr id="40979"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pPr lvl="0"/>
            <a:r>
              <a:rPr lang="en-US" noProof="0" smtClean="0"/>
              <a:t>Click to edit Master subtitle style</a:t>
            </a:r>
          </a:p>
        </p:txBody>
      </p:sp>
      <p:sp>
        <p:nvSpPr>
          <p:cNvPr id="20" name="Rectangle 20"/>
          <p:cNvSpPr>
            <a:spLocks noGrp="1" noChangeArrowheads="1"/>
          </p:cNvSpPr>
          <p:nvPr>
            <p:ph type="dt" sz="quarter" idx="10"/>
          </p:nvPr>
        </p:nvSpPr>
        <p:spPr/>
        <p:txBody>
          <a:bodyPr/>
          <a:lstStyle>
            <a:lvl1pPr>
              <a:defRPr smtClean="0"/>
            </a:lvl1pPr>
          </a:lstStyle>
          <a:p>
            <a:pPr>
              <a:defRPr/>
            </a:pPr>
            <a:endParaRPr lang="en-US"/>
          </a:p>
        </p:txBody>
      </p:sp>
      <p:sp>
        <p:nvSpPr>
          <p:cNvPr id="21" name="Rectangle 21"/>
          <p:cNvSpPr>
            <a:spLocks noGrp="1" noChangeArrowheads="1"/>
          </p:cNvSpPr>
          <p:nvPr>
            <p:ph type="ftr" sz="quarter" idx="11"/>
          </p:nvPr>
        </p:nvSpPr>
        <p:spPr/>
        <p:txBody>
          <a:bodyPr/>
          <a:lstStyle>
            <a:lvl1pPr>
              <a:defRPr smtClean="0"/>
            </a:lvl1pPr>
          </a:lstStyle>
          <a:p>
            <a:pPr>
              <a:defRPr/>
            </a:pPr>
            <a:endParaRPr lang="en-US"/>
          </a:p>
        </p:txBody>
      </p:sp>
      <p:sp>
        <p:nvSpPr>
          <p:cNvPr id="22" name="Rectangle 22"/>
          <p:cNvSpPr>
            <a:spLocks noGrp="1" noChangeArrowheads="1"/>
          </p:cNvSpPr>
          <p:nvPr>
            <p:ph type="sldNum" sz="quarter" idx="12"/>
          </p:nvPr>
        </p:nvSpPr>
        <p:spPr/>
        <p:txBody>
          <a:bodyPr/>
          <a:lstStyle>
            <a:lvl1pPr>
              <a:defRPr smtClean="0"/>
            </a:lvl1pPr>
          </a:lstStyle>
          <a:p>
            <a:pPr>
              <a:defRPr/>
            </a:pPr>
            <a:fld id="{85EDFB0A-174B-4DFE-BD5C-325A30A9AC5B}" type="slidenum">
              <a:rPr lang="en-US"/>
              <a:pPr>
                <a:defRPr/>
              </a:pPr>
              <a:t>‹#›</a:t>
            </a:fld>
            <a:endParaRPr lang="en-US"/>
          </a:p>
        </p:txBody>
      </p:sp>
    </p:spTree>
    <p:extLst>
      <p:ext uri="{BB962C8B-B14F-4D97-AF65-F5344CB8AC3E}">
        <p14:creationId xmlns:p14="http://schemas.microsoft.com/office/powerpoint/2010/main" val="9811532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A97A33ED-AEAA-4370-9459-1EBAD62B203D}" type="slidenum">
              <a:rPr lang="en-US"/>
              <a:pPr>
                <a:defRPr/>
              </a:pPr>
              <a:t>‹#›</a:t>
            </a:fld>
            <a:endParaRPr lang="en-US"/>
          </a:p>
        </p:txBody>
      </p:sp>
    </p:spTree>
    <p:extLst>
      <p:ext uri="{BB962C8B-B14F-4D97-AF65-F5344CB8AC3E}">
        <p14:creationId xmlns:p14="http://schemas.microsoft.com/office/powerpoint/2010/main" val="11913173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B40ECE1E-4595-4F55-8B37-3C046D780A10}" type="slidenum">
              <a:rPr lang="en-US"/>
              <a:pPr>
                <a:defRPr/>
              </a:pPr>
              <a:t>‹#›</a:t>
            </a:fld>
            <a:endParaRPr lang="en-US"/>
          </a:p>
        </p:txBody>
      </p:sp>
    </p:spTree>
    <p:extLst>
      <p:ext uri="{BB962C8B-B14F-4D97-AF65-F5344CB8AC3E}">
        <p14:creationId xmlns:p14="http://schemas.microsoft.com/office/powerpoint/2010/main" val="31948736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024C3E0E-351C-409F-94E0-F6C58755B567}" type="slidenum">
              <a:rPr lang="en-US"/>
              <a:pPr>
                <a:defRPr/>
              </a:pPr>
              <a:t>‹#›</a:t>
            </a:fld>
            <a:endParaRPr lang="en-US"/>
          </a:p>
        </p:txBody>
      </p:sp>
    </p:spTree>
    <p:extLst>
      <p:ext uri="{BB962C8B-B14F-4D97-AF65-F5344CB8AC3E}">
        <p14:creationId xmlns:p14="http://schemas.microsoft.com/office/powerpoint/2010/main" val="13715555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31AE73A4-FE28-49EE-911C-7E0A68E7967C}" type="slidenum">
              <a:rPr lang="en-US"/>
              <a:pPr>
                <a:defRPr/>
              </a:pPr>
              <a:t>‹#›</a:t>
            </a:fld>
            <a:endParaRPr lang="en-US"/>
          </a:p>
        </p:txBody>
      </p:sp>
    </p:spTree>
    <p:extLst>
      <p:ext uri="{BB962C8B-B14F-4D97-AF65-F5344CB8AC3E}">
        <p14:creationId xmlns:p14="http://schemas.microsoft.com/office/powerpoint/2010/main" val="32898301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E3449770-7CDA-4FD1-8396-3504E7A372D8}" type="slidenum">
              <a:rPr lang="en-US"/>
              <a:pPr>
                <a:defRPr/>
              </a:pPr>
              <a:t>‹#›</a:t>
            </a:fld>
            <a:endParaRPr lang="en-US"/>
          </a:p>
        </p:txBody>
      </p:sp>
    </p:spTree>
    <p:extLst>
      <p:ext uri="{BB962C8B-B14F-4D97-AF65-F5344CB8AC3E}">
        <p14:creationId xmlns:p14="http://schemas.microsoft.com/office/powerpoint/2010/main" val="3844383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866B77-40F7-4CB1-8FC3-1F89A72AC6FA}" type="slidenum">
              <a:rPr lang="en-US"/>
              <a:pPr>
                <a:defRPr/>
              </a:pPr>
              <a:t>‹#›</a:t>
            </a:fld>
            <a:endParaRPr lang="en-US"/>
          </a:p>
        </p:txBody>
      </p:sp>
    </p:spTree>
    <p:extLst>
      <p:ext uri="{BB962C8B-B14F-4D97-AF65-F5344CB8AC3E}">
        <p14:creationId xmlns:p14="http://schemas.microsoft.com/office/powerpoint/2010/main" val="35260883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BB0DD7C2-F9B6-4902-B33D-B91F79C9EF9B}" type="slidenum">
              <a:rPr lang="en-US"/>
              <a:pPr>
                <a:defRPr/>
              </a:pPr>
              <a:t>‹#›</a:t>
            </a:fld>
            <a:endParaRPr lang="en-US"/>
          </a:p>
        </p:txBody>
      </p:sp>
    </p:spTree>
    <p:extLst>
      <p:ext uri="{BB962C8B-B14F-4D97-AF65-F5344CB8AC3E}">
        <p14:creationId xmlns:p14="http://schemas.microsoft.com/office/powerpoint/2010/main" val="31530254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538FFCE5-BFAE-4F6B-8227-2280F13E0BB8}" type="slidenum">
              <a:rPr lang="en-US"/>
              <a:pPr>
                <a:defRPr/>
              </a:pPr>
              <a:t>‹#›</a:t>
            </a:fld>
            <a:endParaRPr lang="en-US"/>
          </a:p>
        </p:txBody>
      </p:sp>
    </p:spTree>
    <p:extLst>
      <p:ext uri="{BB962C8B-B14F-4D97-AF65-F5344CB8AC3E}">
        <p14:creationId xmlns:p14="http://schemas.microsoft.com/office/powerpoint/2010/main" val="38229084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B29895BC-3CE0-4FD4-ABB0-87DED8AC4D9B}" type="slidenum">
              <a:rPr lang="en-US"/>
              <a:pPr>
                <a:defRPr/>
              </a:pPr>
              <a:t>‹#›</a:t>
            </a:fld>
            <a:endParaRPr lang="en-US"/>
          </a:p>
        </p:txBody>
      </p:sp>
    </p:spTree>
    <p:extLst>
      <p:ext uri="{BB962C8B-B14F-4D97-AF65-F5344CB8AC3E}">
        <p14:creationId xmlns:p14="http://schemas.microsoft.com/office/powerpoint/2010/main" val="28726582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69FED789-3B2F-4457-BF47-ABF54F446146}" type="slidenum">
              <a:rPr lang="en-US"/>
              <a:pPr>
                <a:defRPr/>
              </a:pPr>
              <a:t>‹#›</a:t>
            </a:fld>
            <a:endParaRPr lang="en-US"/>
          </a:p>
        </p:txBody>
      </p:sp>
    </p:spTree>
    <p:extLst>
      <p:ext uri="{BB962C8B-B14F-4D97-AF65-F5344CB8AC3E}">
        <p14:creationId xmlns:p14="http://schemas.microsoft.com/office/powerpoint/2010/main" val="42553019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ACC2B134-D4D8-4804-A2C7-76B57401F624}" type="slidenum">
              <a:rPr lang="en-US"/>
              <a:pPr>
                <a:defRPr/>
              </a:pPr>
              <a:t>‹#›</a:t>
            </a:fld>
            <a:endParaRPr lang="en-US"/>
          </a:p>
        </p:txBody>
      </p:sp>
    </p:spTree>
    <p:extLst>
      <p:ext uri="{BB962C8B-B14F-4D97-AF65-F5344CB8AC3E}">
        <p14:creationId xmlns:p14="http://schemas.microsoft.com/office/powerpoint/2010/main" val="16513765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6300000 w 3985"/>
              <a:gd name="T1" fmla="*/ 0 h 3619"/>
              <a:gd name="T2" fmla="*/ 0 w 3985"/>
              <a:gd name="T3" fmla="*/ 1826667 h 3619"/>
              <a:gd name="T4" fmla="*/ 4842204 w 3985"/>
              <a:gd name="T5" fmla="*/ 6780213 h 3619"/>
              <a:gd name="T6" fmla="*/ 8896350 w 3985"/>
              <a:gd name="T7" fmla="*/ 2107693 h 3619"/>
              <a:gd name="T8" fmla="*/ 6300000 w 3985"/>
              <a:gd name="T9" fmla="*/ 0 h 3619"/>
              <a:gd name="T10" fmla="*/ 6300000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2250 w 794"/>
                <a:gd name="T1" fmla="*/ 970 h 414"/>
                <a:gd name="T2" fmla="*/ 2012 w 794"/>
                <a:gd name="T3" fmla="*/ 781 h 414"/>
                <a:gd name="T4" fmla="*/ 1576 w 794"/>
                <a:gd name="T5" fmla="*/ 516 h 414"/>
                <a:gd name="T6" fmla="*/ 201 w 794"/>
                <a:gd name="T7" fmla="*/ 0 h 414"/>
                <a:gd name="T8" fmla="*/ 65 w 794"/>
                <a:gd name="T9" fmla="*/ 49 h 414"/>
                <a:gd name="T10" fmla="*/ 0 w 794"/>
                <a:gd name="T11" fmla="*/ 204 h 414"/>
                <a:gd name="T12" fmla="*/ 79 w 794"/>
                <a:gd name="T13" fmla="*/ 381 h 414"/>
                <a:gd name="T14" fmla="*/ 1615 w 794"/>
                <a:gd name="T15" fmla="*/ 1005 h 414"/>
                <a:gd name="T16" fmla="*/ 1952 w 794"/>
                <a:gd name="T17" fmla="*/ 965 h 414"/>
                <a:gd name="T18" fmla="*/ 2224 w 794"/>
                <a:gd name="T19" fmla="*/ 1017 h 414"/>
                <a:gd name="T20" fmla="*/ 2250 w 794"/>
                <a:gd name="T21" fmla="*/ 970 h 414"/>
                <a:gd name="T22" fmla="*/ 2250 w 794"/>
                <a:gd name="T23" fmla="*/ 97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10"/>
            <p:cNvSpPr>
              <a:spLocks/>
            </p:cNvSpPr>
            <p:nvPr userDrawn="1"/>
          </p:nvSpPr>
          <p:spPr bwMode="auto">
            <a:xfrm>
              <a:off x="166" y="261"/>
              <a:ext cx="2244" cy="1007"/>
            </a:xfrm>
            <a:custGeom>
              <a:avLst/>
              <a:gdLst>
                <a:gd name="T0" fmla="*/ 194 w 1586"/>
                <a:gd name="T1" fmla="*/ 0 h 821"/>
                <a:gd name="T2" fmla="*/ 1883 w 1586"/>
                <a:gd name="T3" fmla="*/ 637 h 821"/>
                <a:gd name="T4" fmla="*/ 2020 w 1586"/>
                <a:gd name="T5" fmla="*/ 783 h 821"/>
                <a:gd name="T6" fmla="*/ 2244 w 1586"/>
                <a:gd name="T7" fmla="*/ 971 h 821"/>
                <a:gd name="T8" fmla="*/ 2214 w 1586"/>
                <a:gd name="T9" fmla="*/ 1007 h 821"/>
                <a:gd name="T10" fmla="*/ 1910 w 1586"/>
                <a:gd name="T11" fmla="*/ 965 h 821"/>
                <a:gd name="T12" fmla="*/ 1620 w 1586"/>
                <a:gd name="T13" fmla="*/ 995 h 821"/>
                <a:gd name="T14" fmla="*/ 59 w 1586"/>
                <a:gd name="T15" fmla="*/ 366 h 821"/>
                <a:gd name="T16" fmla="*/ 0 w 1586"/>
                <a:gd name="T17" fmla="*/ 184 h 821"/>
                <a:gd name="T18" fmla="*/ 65 w 1586"/>
                <a:gd name="T19" fmla="*/ 39 h 821"/>
                <a:gd name="T20" fmla="*/ 194 w 1586"/>
                <a:gd name="T21" fmla="*/ 0 h 821"/>
                <a:gd name="T22" fmla="*/ 194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11"/>
            <p:cNvSpPr>
              <a:spLocks/>
            </p:cNvSpPr>
            <p:nvPr userDrawn="1"/>
          </p:nvSpPr>
          <p:spPr bwMode="auto">
            <a:xfrm>
              <a:off x="474" y="344"/>
              <a:ext cx="1488" cy="919"/>
            </a:xfrm>
            <a:custGeom>
              <a:avLst/>
              <a:gdLst>
                <a:gd name="T0" fmla="*/ 0 w 1049"/>
                <a:gd name="T1" fmla="*/ 400 h 747"/>
                <a:gd name="T2" fmla="*/ 1308 w 1049"/>
                <a:gd name="T3" fmla="*/ 919 h 747"/>
                <a:gd name="T4" fmla="*/ 1332 w 1049"/>
                <a:gd name="T5" fmla="*/ 657 h 747"/>
                <a:gd name="T6" fmla="*/ 1488 w 1049"/>
                <a:gd name="T7" fmla="*/ 519 h 747"/>
                <a:gd name="T8" fmla="*/ 111 w 1049"/>
                <a:gd name="T9" fmla="*/ 0 h 747"/>
                <a:gd name="T10" fmla="*/ 0 w 1049"/>
                <a:gd name="T11" fmla="*/ 156 h 747"/>
                <a:gd name="T12" fmla="*/ 0 w 1049"/>
                <a:gd name="T13" fmla="*/ 400 h 747"/>
                <a:gd name="T14" fmla="*/ 0 w 1049"/>
                <a:gd name="T15" fmla="*/ 400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155 w 150"/>
                  <a:gd name="T1" fmla="*/ 0 h 173"/>
                  <a:gd name="T2" fmla="*/ 57 w 150"/>
                  <a:gd name="T3" fmla="*/ 82 h 173"/>
                  <a:gd name="T4" fmla="*/ 0 w 150"/>
                  <a:gd name="T5" fmla="*/ 214 h 173"/>
                  <a:gd name="T6" fmla="*/ 113 w 150"/>
                  <a:gd name="T7" fmla="*/ 198 h 173"/>
                  <a:gd name="T8" fmla="*/ 146 w 150"/>
                  <a:gd name="T9" fmla="*/ 104 h 173"/>
                  <a:gd name="T10" fmla="*/ 212 w 150"/>
                  <a:gd name="T11" fmla="*/ 33 h 173"/>
                  <a:gd name="T12" fmla="*/ 155 w 150"/>
                  <a:gd name="T13" fmla="*/ 0 h 173"/>
                  <a:gd name="T14" fmla="*/ 155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4"/>
              <p:cNvSpPr>
                <a:spLocks/>
              </p:cNvSpPr>
              <p:nvPr userDrawn="1"/>
            </p:nvSpPr>
            <p:spPr bwMode="auto">
              <a:xfrm>
                <a:off x="123" y="148"/>
                <a:ext cx="2386" cy="1081"/>
              </a:xfrm>
              <a:custGeom>
                <a:avLst/>
                <a:gdLst>
                  <a:gd name="T0" fmla="*/ 221 w 1684"/>
                  <a:gd name="T1" fmla="*/ 0 h 880"/>
                  <a:gd name="T2" fmla="*/ 89 w 1684"/>
                  <a:gd name="T3" fmla="*/ 64 h 880"/>
                  <a:gd name="T4" fmla="*/ 0 w 1684"/>
                  <a:gd name="T5" fmla="*/ 256 h 880"/>
                  <a:gd name="T6" fmla="*/ 95 w 1684"/>
                  <a:gd name="T7" fmla="*/ 440 h 880"/>
                  <a:gd name="T8" fmla="*/ 1675 w 1684"/>
                  <a:gd name="T9" fmla="*/ 1065 h 880"/>
                  <a:gd name="T10" fmla="*/ 2015 w 1684"/>
                  <a:gd name="T11" fmla="*/ 1026 h 880"/>
                  <a:gd name="T12" fmla="*/ 2290 w 1684"/>
                  <a:gd name="T13" fmla="*/ 1081 h 880"/>
                  <a:gd name="T14" fmla="*/ 2386 w 1684"/>
                  <a:gd name="T15" fmla="*/ 993 h 880"/>
                  <a:gd name="T16" fmla="*/ 2128 w 1684"/>
                  <a:gd name="T17" fmla="*/ 816 h 880"/>
                  <a:gd name="T18" fmla="*/ 2023 w 1684"/>
                  <a:gd name="T19" fmla="*/ 629 h 880"/>
                  <a:gd name="T20" fmla="*/ 1940 w 1684"/>
                  <a:gd name="T21" fmla="*/ 647 h 880"/>
                  <a:gd name="T22" fmla="*/ 2039 w 1684"/>
                  <a:gd name="T23" fmla="*/ 816 h 880"/>
                  <a:gd name="T24" fmla="*/ 2236 w 1684"/>
                  <a:gd name="T25" fmla="*/ 995 h 880"/>
                  <a:gd name="T26" fmla="*/ 2002 w 1684"/>
                  <a:gd name="T27" fmla="*/ 967 h 880"/>
                  <a:gd name="T28" fmla="*/ 1727 w 1684"/>
                  <a:gd name="T29" fmla="*/ 1000 h 880"/>
                  <a:gd name="T30" fmla="*/ 1778 w 1684"/>
                  <a:gd name="T31" fmla="*/ 798 h 880"/>
                  <a:gd name="T32" fmla="*/ 1896 w 1684"/>
                  <a:gd name="T33" fmla="*/ 661 h 880"/>
                  <a:gd name="T34" fmla="*/ 1758 w 1684"/>
                  <a:gd name="T35" fmla="*/ 678 h 880"/>
                  <a:gd name="T36" fmla="*/ 1651 w 1684"/>
                  <a:gd name="T37" fmla="*/ 808 h 880"/>
                  <a:gd name="T38" fmla="*/ 1614 w 1684"/>
                  <a:gd name="T39" fmla="*/ 972 h 880"/>
                  <a:gd name="T40" fmla="*/ 152 w 1684"/>
                  <a:gd name="T41" fmla="*/ 381 h 880"/>
                  <a:gd name="T42" fmla="*/ 113 w 1684"/>
                  <a:gd name="T43" fmla="*/ 264 h 880"/>
                  <a:gd name="T44" fmla="*/ 146 w 1684"/>
                  <a:gd name="T45" fmla="*/ 117 h 880"/>
                  <a:gd name="T46" fmla="*/ 307 w 1684"/>
                  <a:gd name="T47" fmla="*/ 0 h 880"/>
                  <a:gd name="T48" fmla="*/ 221 w 1684"/>
                  <a:gd name="T49" fmla="*/ 0 h 880"/>
                  <a:gd name="T50" fmla="*/ 221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5"/>
              <p:cNvSpPr>
                <a:spLocks/>
              </p:cNvSpPr>
              <p:nvPr userDrawn="1"/>
            </p:nvSpPr>
            <p:spPr bwMode="auto">
              <a:xfrm>
                <a:off x="324" y="158"/>
                <a:ext cx="1686" cy="614"/>
              </a:xfrm>
              <a:custGeom>
                <a:avLst/>
                <a:gdLst>
                  <a:gd name="T0" fmla="*/ 142 w 1190"/>
                  <a:gd name="T1" fmla="*/ 0 h 500"/>
                  <a:gd name="T2" fmla="*/ 1686 w 1190"/>
                  <a:gd name="T3" fmla="*/ 602 h 500"/>
                  <a:gd name="T4" fmla="*/ 1524 w 1190"/>
                  <a:gd name="T5" fmla="*/ 614 h 500"/>
                  <a:gd name="T6" fmla="*/ 0 w 1190"/>
                  <a:gd name="T7" fmla="*/ 33 h 500"/>
                  <a:gd name="T8" fmla="*/ 142 w 1190"/>
                  <a:gd name="T9" fmla="*/ 0 h 500"/>
                  <a:gd name="T10" fmla="*/ 142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6"/>
              <p:cNvSpPr>
                <a:spLocks/>
              </p:cNvSpPr>
              <p:nvPr userDrawn="1"/>
            </p:nvSpPr>
            <p:spPr bwMode="auto">
              <a:xfrm>
                <a:off x="409" y="251"/>
                <a:ext cx="227" cy="410"/>
              </a:xfrm>
              <a:custGeom>
                <a:avLst/>
                <a:gdLst>
                  <a:gd name="T0" fmla="*/ 165 w 160"/>
                  <a:gd name="T1" fmla="*/ 0 h 335"/>
                  <a:gd name="T2" fmla="*/ 27 w 160"/>
                  <a:gd name="T3" fmla="*/ 130 h 335"/>
                  <a:gd name="T4" fmla="*/ 0 w 160"/>
                  <a:gd name="T5" fmla="*/ 281 h 335"/>
                  <a:gd name="T6" fmla="*/ 47 w 160"/>
                  <a:gd name="T7" fmla="*/ 384 h 335"/>
                  <a:gd name="T8" fmla="*/ 133 w 160"/>
                  <a:gd name="T9" fmla="*/ 410 h 335"/>
                  <a:gd name="T10" fmla="*/ 108 w 160"/>
                  <a:gd name="T11" fmla="*/ 188 h 335"/>
                  <a:gd name="T12" fmla="*/ 227 w 160"/>
                  <a:gd name="T13" fmla="*/ 21 h 335"/>
                  <a:gd name="T14" fmla="*/ 165 w 160"/>
                  <a:gd name="T15" fmla="*/ 0 h 335"/>
                  <a:gd name="T16" fmla="*/ 165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7"/>
              <p:cNvSpPr>
                <a:spLocks/>
              </p:cNvSpPr>
              <p:nvPr userDrawn="1"/>
            </p:nvSpPr>
            <p:spPr bwMode="auto">
              <a:xfrm>
                <a:off x="846" y="536"/>
                <a:ext cx="691" cy="364"/>
              </a:xfrm>
              <a:custGeom>
                <a:avLst/>
                <a:gdLst>
                  <a:gd name="T0" fmla="*/ 20 w 489"/>
                  <a:gd name="T1" fmla="*/ 42 h 296"/>
                  <a:gd name="T2" fmla="*/ 226 w 489"/>
                  <a:gd name="T3" fmla="*/ 81 h 296"/>
                  <a:gd name="T4" fmla="*/ 458 w 489"/>
                  <a:gd name="T5" fmla="*/ 168 h 296"/>
                  <a:gd name="T6" fmla="*/ 622 w 489"/>
                  <a:gd name="T7" fmla="*/ 299 h 296"/>
                  <a:gd name="T8" fmla="*/ 461 w 489"/>
                  <a:gd name="T9" fmla="*/ 283 h 296"/>
                  <a:gd name="T10" fmla="*/ 196 w 489"/>
                  <a:gd name="T11" fmla="*/ 180 h 296"/>
                  <a:gd name="T12" fmla="*/ 71 w 489"/>
                  <a:gd name="T13" fmla="*/ 98 h 296"/>
                  <a:gd name="T14" fmla="*/ 151 w 489"/>
                  <a:gd name="T15" fmla="*/ 200 h 296"/>
                  <a:gd name="T16" fmla="*/ 384 w 489"/>
                  <a:gd name="T17" fmla="*/ 332 h 296"/>
                  <a:gd name="T18" fmla="*/ 658 w 489"/>
                  <a:gd name="T19" fmla="*/ 364 h 296"/>
                  <a:gd name="T20" fmla="*/ 691 w 489"/>
                  <a:gd name="T21" fmla="*/ 275 h 296"/>
                  <a:gd name="T22" fmla="*/ 557 w 489"/>
                  <a:gd name="T23" fmla="*/ 148 h 296"/>
                  <a:gd name="T24" fmla="*/ 240 w 489"/>
                  <a:gd name="T25" fmla="*/ 21 h 296"/>
                  <a:gd name="T26" fmla="*/ 0 w 489"/>
                  <a:gd name="T27" fmla="*/ 0 h 296"/>
                  <a:gd name="T28" fmla="*/ 20 w 489"/>
                  <a:gd name="T29" fmla="*/ 42 h 296"/>
                  <a:gd name="T30" fmla="*/ 20 w 489"/>
                  <a:gd name="T31" fmla="*/ 42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629 w 794"/>
                <a:gd name="T1" fmla="*/ 280 h 414"/>
                <a:gd name="T2" fmla="*/ 562 w 794"/>
                <a:gd name="T3" fmla="*/ 225 h 414"/>
                <a:gd name="T4" fmla="*/ 440 w 794"/>
                <a:gd name="T5" fmla="*/ 149 h 414"/>
                <a:gd name="T6" fmla="*/ 56 w 794"/>
                <a:gd name="T7" fmla="*/ 0 h 414"/>
                <a:gd name="T8" fmla="*/ 18 w 794"/>
                <a:gd name="T9" fmla="*/ 14 h 414"/>
                <a:gd name="T10" fmla="*/ 0 w 794"/>
                <a:gd name="T11" fmla="*/ 59 h 414"/>
                <a:gd name="T12" fmla="*/ 22 w 794"/>
                <a:gd name="T13" fmla="*/ 110 h 414"/>
                <a:gd name="T14" fmla="*/ 452 w 794"/>
                <a:gd name="T15" fmla="*/ 289 h 414"/>
                <a:gd name="T16" fmla="*/ 546 w 794"/>
                <a:gd name="T17" fmla="*/ 278 h 414"/>
                <a:gd name="T18" fmla="*/ 622 w 794"/>
                <a:gd name="T19" fmla="*/ 293 h 414"/>
                <a:gd name="T20" fmla="*/ 629 w 794"/>
                <a:gd name="T21" fmla="*/ 280 h 414"/>
                <a:gd name="T22" fmla="*/ 629 w 794"/>
                <a:gd name="T23" fmla="*/ 28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20"/>
            <p:cNvSpPr>
              <a:spLocks/>
            </p:cNvSpPr>
            <p:nvPr userDrawn="1"/>
          </p:nvSpPr>
          <p:spPr bwMode="auto">
            <a:xfrm rot="7320404">
              <a:off x="4893" y="2923"/>
              <a:ext cx="627" cy="290"/>
            </a:xfrm>
            <a:custGeom>
              <a:avLst/>
              <a:gdLst>
                <a:gd name="T0" fmla="*/ 54 w 1586"/>
                <a:gd name="T1" fmla="*/ 0 h 821"/>
                <a:gd name="T2" fmla="*/ 526 w 1586"/>
                <a:gd name="T3" fmla="*/ 183 h 821"/>
                <a:gd name="T4" fmla="*/ 565 w 1586"/>
                <a:gd name="T5" fmla="*/ 225 h 821"/>
                <a:gd name="T6" fmla="*/ 627 w 1586"/>
                <a:gd name="T7" fmla="*/ 280 h 821"/>
                <a:gd name="T8" fmla="*/ 619 w 1586"/>
                <a:gd name="T9" fmla="*/ 290 h 821"/>
                <a:gd name="T10" fmla="*/ 534 w 1586"/>
                <a:gd name="T11" fmla="*/ 278 h 821"/>
                <a:gd name="T12" fmla="*/ 453 w 1586"/>
                <a:gd name="T13" fmla="*/ 286 h 821"/>
                <a:gd name="T14" fmla="*/ 17 w 1586"/>
                <a:gd name="T15" fmla="*/ 105 h 821"/>
                <a:gd name="T16" fmla="*/ 0 w 1586"/>
                <a:gd name="T17" fmla="*/ 53 h 821"/>
                <a:gd name="T18" fmla="*/ 18 w 1586"/>
                <a:gd name="T19" fmla="*/ 11 h 821"/>
                <a:gd name="T20" fmla="*/ 54 w 1586"/>
                <a:gd name="T21" fmla="*/ 0 h 821"/>
                <a:gd name="T22" fmla="*/ 54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21"/>
            <p:cNvSpPr>
              <a:spLocks/>
            </p:cNvSpPr>
            <p:nvPr userDrawn="1"/>
          </p:nvSpPr>
          <p:spPr bwMode="auto">
            <a:xfrm rot="7320404">
              <a:off x="5000" y="2912"/>
              <a:ext cx="416" cy="265"/>
            </a:xfrm>
            <a:custGeom>
              <a:avLst/>
              <a:gdLst>
                <a:gd name="T0" fmla="*/ 0 w 1049"/>
                <a:gd name="T1" fmla="*/ 115 h 747"/>
                <a:gd name="T2" fmla="*/ 366 w 1049"/>
                <a:gd name="T3" fmla="*/ 265 h 747"/>
                <a:gd name="T4" fmla="*/ 372 w 1049"/>
                <a:gd name="T5" fmla="*/ 189 h 747"/>
                <a:gd name="T6" fmla="*/ 416 w 1049"/>
                <a:gd name="T7" fmla="*/ 150 h 747"/>
                <a:gd name="T8" fmla="*/ 31 w 1049"/>
                <a:gd name="T9" fmla="*/ 0 h 747"/>
                <a:gd name="T10" fmla="*/ 0 w 1049"/>
                <a:gd name="T11" fmla="*/ 45 h 747"/>
                <a:gd name="T12" fmla="*/ 0 w 1049"/>
                <a:gd name="T13" fmla="*/ 115 h 747"/>
                <a:gd name="T14" fmla="*/ 0 w 1049"/>
                <a:gd name="T15" fmla="*/ 11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9" name="Group 22"/>
            <p:cNvGrpSpPr>
              <a:grpSpLocks/>
            </p:cNvGrpSpPr>
            <p:nvPr userDrawn="1"/>
          </p:nvGrpSpPr>
          <p:grpSpPr bwMode="auto">
            <a:xfrm>
              <a:off x="4986" y="2752"/>
              <a:ext cx="468" cy="667"/>
              <a:chOff x="4986" y="2752"/>
              <a:chExt cx="468" cy="667"/>
            </a:xfrm>
          </p:grpSpPr>
          <p:sp>
            <p:nvSpPr>
              <p:cNvPr id="20" name="Freeform 23"/>
              <p:cNvSpPr>
                <a:spLocks/>
              </p:cNvSpPr>
              <p:nvPr userDrawn="1"/>
            </p:nvSpPr>
            <p:spPr bwMode="auto">
              <a:xfrm rot="7320404">
                <a:off x="4987" y="3190"/>
                <a:ext cx="59" cy="61"/>
              </a:xfrm>
              <a:custGeom>
                <a:avLst/>
                <a:gdLst>
                  <a:gd name="T0" fmla="*/ 43 w 150"/>
                  <a:gd name="T1" fmla="*/ 0 h 173"/>
                  <a:gd name="T2" fmla="*/ 16 w 150"/>
                  <a:gd name="T3" fmla="*/ 23 h 173"/>
                  <a:gd name="T4" fmla="*/ 0 w 150"/>
                  <a:gd name="T5" fmla="*/ 61 h 173"/>
                  <a:gd name="T6" fmla="*/ 31 w 150"/>
                  <a:gd name="T7" fmla="*/ 56 h 173"/>
                  <a:gd name="T8" fmla="*/ 41 w 150"/>
                  <a:gd name="T9" fmla="*/ 30 h 173"/>
                  <a:gd name="T10" fmla="*/ 59 w 150"/>
                  <a:gd name="T11" fmla="*/ 10 h 173"/>
                  <a:gd name="T12" fmla="*/ 43 w 150"/>
                  <a:gd name="T13" fmla="*/ 0 h 173"/>
                  <a:gd name="T14" fmla="*/ 43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24"/>
              <p:cNvSpPr>
                <a:spLocks/>
              </p:cNvSpPr>
              <p:nvPr userDrawn="1"/>
            </p:nvSpPr>
            <p:spPr bwMode="auto">
              <a:xfrm rot="7320404">
                <a:off x="4887" y="2930"/>
                <a:ext cx="667" cy="311"/>
              </a:xfrm>
              <a:custGeom>
                <a:avLst/>
                <a:gdLst>
                  <a:gd name="T0" fmla="*/ 62 w 1684"/>
                  <a:gd name="T1" fmla="*/ 0 h 880"/>
                  <a:gd name="T2" fmla="*/ 25 w 1684"/>
                  <a:gd name="T3" fmla="*/ 18 h 880"/>
                  <a:gd name="T4" fmla="*/ 0 w 1684"/>
                  <a:gd name="T5" fmla="*/ 74 h 880"/>
                  <a:gd name="T6" fmla="*/ 27 w 1684"/>
                  <a:gd name="T7" fmla="*/ 127 h 880"/>
                  <a:gd name="T8" fmla="*/ 468 w 1684"/>
                  <a:gd name="T9" fmla="*/ 306 h 880"/>
                  <a:gd name="T10" fmla="*/ 563 w 1684"/>
                  <a:gd name="T11" fmla="*/ 295 h 880"/>
                  <a:gd name="T12" fmla="*/ 640 w 1684"/>
                  <a:gd name="T13" fmla="*/ 311 h 880"/>
                  <a:gd name="T14" fmla="*/ 667 w 1684"/>
                  <a:gd name="T15" fmla="*/ 286 h 880"/>
                  <a:gd name="T16" fmla="*/ 595 w 1684"/>
                  <a:gd name="T17" fmla="*/ 235 h 880"/>
                  <a:gd name="T18" fmla="*/ 566 w 1684"/>
                  <a:gd name="T19" fmla="*/ 181 h 880"/>
                  <a:gd name="T20" fmla="*/ 542 w 1684"/>
                  <a:gd name="T21" fmla="*/ 186 h 880"/>
                  <a:gd name="T22" fmla="*/ 570 w 1684"/>
                  <a:gd name="T23" fmla="*/ 235 h 880"/>
                  <a:gd name="T24" fmla="*/ 625 w 1684"/>
                  <a:gd name="T25" fmla="*/ 286 h 880"/>
                  <a:gd name="T26" fmla="*/ 560 w 1684"/>
                  <a:gd name="T27" fmla="*/ 278 h 880"/>
                  <a:gd name="T28" fmla="*/ 483 w 1684"/>
                  <a:gd name="T29" fmla="*/ 288 h 880"/>
                  <a:gd name="T30" fmla="*/ 497 w 1684"/>
                  <a:gd name="T31" fmla="*/ 230 h 880"/>
                  <a:gd name="T32" fmla="*/ 530 w 1684"/>
                  <a:gd name="T33" fmla="*/ 190 h 880"/>
                  <a:gd name="T34" fmla="*/ 492 w 1684"/>
                  <a:gd name="T35" fmla="*/ 195 h 880"/>
                  <a:gd name="T36" fmla="*/ 461 w 1684"/>
                  <a:gd name="T37" fmla="*/ 233 h 880"/>
                  <a:gd name="T38" fmla="*/ 451 w 1684"/>
                  <a:gd name="T39" fmla="*/ 280 h 880"/>
                  <a:gd name="T40" fmla="*/ 42 w 1684"/>
                  <a:gd name="T41" fmla="*/ 110 h 880"/>
                  <a:gd name="T42" fmla="*/ 32 w 1684"/>
                  <a:gd name="T43" fmla="*/ 76 h 880"/>
                  <a:gd name="T44" fmla="*/ 41 w 1684"/>
                  <a:gd name="T45" fmla="*/ 34 h 880"/>
                  <a:gd name="T46" fmla="*/ 86 w 1684"/>
                  <a:gd name="T47" fmla="*/ 0 h 880"/>
                  <a:gd name="T48" fmla="*/ 62 w 1684"/>
                  <a:gd name="T49" fmla="*/ 0 h 880"/>
                  <a:gd name="T50" fmla="*/ 62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5"/>
              <p:cNvSpPr>
                <a:spLocks/>
              </p:cNvSpPr>
              <p:nvPr userDrawn="1"/>
            </p:nvSpPr>
            <p:spPr bwMode="auto">
              <a:xfrm rot="7320404">
                <a:off x="5062" y="2997"/>
                <a:ext cx="472" cy="176"/>
              </a:xfrm>
              <a:custGeom>
                <a:avLst/>
                <a:gdLst>
                  <a:gd name="T0" fmla="*/ 40 w 1190"/>
                  <a:gd name="T1" fmla="*/ 0 h 500"/>
                  <a:gd name="T2" fmla="*/ 472 w 1190"/>
                  <a:gd name="T3" fmla="*/ 172 h 500"/>
                  <a:gd name="T4" fmla="*/ 427 w 1190"/>
                  <a:gd name="T5" fmla="*/ 176 h 500"/>
                  <a:gd name="T6" fmla="*/ 0 w 1190"/>
                  <a:gd name="T7" fmla="*/ 10 h 500"/>
                  <a:gd name="T8" fmla="*/ 40 w 1190"/>
                  <a:gd name="T9" fmla="*/ 0 h 500"/>
                  <a:gd name="T10" fmla="*/ 4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26"/>
              <p:cNvSpPr>
                <a:spLocks/>
              </p:cNvSpPr>
              <p:nvPr userDrawn="1"/>
            </p:nvSpPr>
            <p:spPr bwMode="auto">
              <a:xfrm rot="7320404">
                <a:off x="5363" y="2874"/>
                <a:ext cx="63" cy="118"/>
              </a:xfrm>
              <a:custGeom>
                <a:avLst/>
                <a:gdLst>
                  <a:gd name="T0" fmla="*/ 46 w 160"/>
                  <a:gd name="T1" fmla="*/ 0 h 335"/>
                  <a:gd name="T2" fmla="*/ 7 w 160"/>
                  <a:gd name="T3" fmla="*/ 37 h 335"/>
                  <a:gd name="T4" fmla="*/ 0 w 160"/>
                  <a:gd name="T5" fmla="*/ 81 h 335"/>
                  <a:gd name="T6" fmla="*/ 13 w 160"/>
                  <a:gd name="T7" fmla="*/ 111 h 335"/>
                  <a:gd name="T8" fmla="*/ 37 w 160"/>
                  <a:gd name="T9" fmla="*/ 118 h 335"/>
                  <a:gd name="T10" fmla="*/ 30 w 160"/>
                  <a:gd name="T11" fmla="*/ 54 h 335"/>
                  <a:gd name="T12" fmla="*/ 63 w 160"/>
                  <a:gd name="T13" fmla="*/ 6 h 335"/>
                  <a:gd name="T14" fmla="*/ 46 w 160"/>
                  <a:gd name="T15" fmla="*/ 0 h 335"/>
                  <a:gd name="T16" fmla="*/ 46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27"/>
              <p:cNvSpPr>
                <a:spLocks/>
              </p:cNvSpPr>
              <p:nvPr userDrawn="1"/>
            </p:nvSpPr>
            <p:spPr bwMode="auto">
              <a:xfrm rot="7320404">
                <a:off x="5136" y="3000"/>
                <a:ext cx="193" cy="104"/>
              </a:xfrm>
              <a:custGeom>
                <a:avLst/>
                <a:gdLst>
                  <a:gd name="T0" fmla="*/ 6 w 489"/>
                  <a:gd name="T1" fmla="*/ 12 h 296"/>
                  <a:gd name="T2" fmla="*/ 63 w 489"/>
                  <a:gd name="T3" fmla="*/ 23 h 296"/>
                  <a:gd name="T4" fmla="*/ 128 w 489"/>
                  <a:gd name="T5" fmla="*/ 48 h 296"/>
                  <a:gd name="T6" fmla="*/ 174 w 489"/>
                  <a:gd name="T7" fmla="*/ 85 h 296"/>
                  <a:gd name="T8" fmla="*/ 129 w 489"/>
                  <a:gd name="T9" fmla="*/ 81 h 296"/>
                  <a:gd name="T10" fmla="*/ 55 w 489"/>
                  <a:gd name="T11" fmla="*/ 51 h 296"/>
                  <a:gd name="T12" fmla="*/ 20 w 489"/>
                  <a:gd name="T13" fmla="*/ 28 h 296"/>
                  <a:gd name="T14" fmla="*/ 42 w 489"/>
                  <a:gd name="T15" fmla="*/ 57 h 296"/>
                  <a:gd name="T16" fmla="*/ 107 w 489"/>
                  <a:gd name="T17" fmla="*/ 95 h 296"/>
                  <a:gd name="T18" fmla="*/ 184 w 489"/>
                  <a:gd name="T19" fmla="*/ 104 h 296"/>
                  <a:gd name="T20" fmla="*/ 193 w 489"/>
                  <a:gd name="T21" fmla="*/ 79 h 296"/>
                  <a:gd name="T22" fmla="*/ 156 w 489"/>
                  <a:gd name="T23" fmla="*/ 42 h 296"/>
                  <a:gd name="T24" fmla="*/ 67 w 489"/>
                  <a:gd name="T25" fmla="*/ 6 h 296"/>
                  <a:gd name="T26" fmla="*/ 0 w 489"/>
                  <a:gd name="T27" fmla="*/ 0 h 296"/>
                  <a:gd name="T28" fmla="*/ 6 w 489"/>
                  <a:gd name="T29" fmla="*/ 12 h 296"/>
                  <a:gd name="T30" fmla="*/ 6 w 489"/>
                  <a:gd name="T31" fmla="*/ 12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25" name="Freeform 28"/>
          <p:cNvSpPr>
            <a:spLocks/>
          </p:cNvSpPr>
          <p:nvPr/>
        </p:nvSpPr>
        <p:spPr bwMode="auto">
          <a:xfrm>
            <a:off x="901700" y="5054600"/>
            <a:ext cx="6807200" cy="728663"/>
          </a:xfrm>
          <a:custGeom>
            <a:avLst/>
            <a:gdLst>
              <a:gd name="T0" fmla="*/ 0 w 4288"/>
              <a:gd name="T1" fmla="*/ 0 h 459"/>
              <a:gd name="T2" fmla="*/ 1295400 w 4288"/>
              <a:gd name="T3" fmla="*/ 406400 h 459"/>
              <a:gd name="T4" fmla="*/ 2476500 w 4288"/>
              <a:gd name="T5" fmla="*/ 228600 h 459"/>
              <a:gd name="T6" fmla="*/ 2946400 w 4288"/>
              <a:gd name="T7" fmla="*/ 596900 h 459"/>
              <a:gd name="T8" fmla="*/ 3721100 w 4288"/>
              <a:gd name="T9" fmla="*/ 241300 h 459"/>
              <a:gd name="T10" fmla="*/ 5613400 w 4288"/>
              <a:gd name="T11" fmla="*/ 723900 h 459"/>
              <a:gd name="T12" fmla="*/ 6807200 w 4288"/>
              <a:gd name="T13" fmla="*/ 215900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29"/>
          <p:cNvSpPr>
            <a:spLocks/>
          </p:cNvSpPr>
          <p:nvPr/>
        </p:nvSpPr>
        <p:spPr bwMode="auto">
          <a:xfrm>
            <a:off x="4076700" y="1930400"/>
            <a:ext cx="889000" cy="381000"/>
          </a:xfrm>
          <a:custGeom>
            <a:avLst/>
            <a:gdLst>
              <a:gd name="T0" fmla="*/ 0 w 560"/>
              <a:gd name="T1" fmla="*/ 50800 h 240"/>
              <a:gd name="T2" fmla="*/ 444500 w 560"/>
              <a:gd name="T3" fmla="*/ 228600 h 240"/>
              <a:gd name="T4" fmla="*/ 711200 w 560"/>
              <a:gd name="T5" fmla="*/ 25400 h 240"/>
              <a:gd name="T6" fmla="*/ 889000 w 560"/>
              <a:gd name="T7" fmla="*/ 38100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4691"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en-US" noProof="0" smtClean="0"/>
              <a:t>Click to edit Master title style</a:t>
            </a:r>
          </a:p>
        </p:txBody>
      </p:sp>
      <p:sp>
        <p:nvSpPr>
          <p:cNvPr id="114692"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en-US" noProof="0" smtClean="0"/>
              <a:t>Click to edit Master subtitle style</a:t>
            </a:r>
          </a:p>
        </p:txBody>
      </p:sp>
      <p:sp>
        <p:nvSpPr>
          <p:cNvPr id="27" name="Rectangle 5"/>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p>
        </p:txBody>
      </p:sp>
      <p:sp>
        <p:nvSpPr>
          <p:cNvPr id="28" name="Rectangle 6"/>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p>
        </p:txBody>
      </p:sp>
      <p:sp>
        <p:nvSpPr>
          <p:cNvPr id="29" name="Rectangle 7"/>
          <p:cNvSpPr>
            <a:spLocks noGrp="1" noChangeArrowheads="1"/>
          </p:cNvSpPr>
          <p:nvPr>
            <p:ph type="sldNum" sz="quarter" idx="12"/>
          </p:nvPr>
        </p:nvSpPr>
        <p:spPr>
          <a:xfrm>
            <a:off x="6553200" y="6248400"/>
            <a:ext cx="1905000" cy="457200"/>
          </a:xfrm>
        </p:spPr>
        <p:txBody>
          <a:bodyPr/>
          <a:lstStyle>
            <a:lvl1pPr>
              <a:defRPr smtClean="0"/>
            </a:lvl1pPr>
          </a:lstStyle>
          <a:p>
            <a:pPr>
              <a:defRPr/>
            </a:pPr>
            <a:fld id="{17C11782-05F5-42A3-A2AC-E02AAFC7D305}" type="slidenum">
              <a:rPr lang="en-US"/>
              <a:pPr>
                <a:defRPr/>
              </a:pPr>
              <a:t>‹#›</a:t>
            </a:fld>
            <a:endParaRPr lang="en-US"/>
          </a:p>
        </p:txBody>
      </p:sp>
    </p:spTree>
    <p:extLst>
      <p:ext uri="{BB962C8B-B14F-4D97-AF65-F5344CB8AC3E}">
        <p14:creationId xmlns:p14="http://schemas.microsoft.com/office/powerpoint/2010/main" val="37578153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72ADD9F0-BFE0-47D1-ACA5-8899D45A4073}" type="slidenum">
              <a:rPr lang="en-US"/>
              <a:pPr>
                <a:defRPr/>
              </a:pPr>
              <a:t>‹#›</a:t>
            </a:fld>
            <a:endParaRPr lang="en-US"/>
          </a:p>
        </p:txBody>
      </p:sp>
    </p:spTree>
    <p:extLst>
      <p:ext uri="{BB962C8B-B14F-4D97-AF65-F5344CB8AC3E}">
        <p14:creationId xmlns:p14="http://schemas.microsoft.com/office/powerpoint/2010/main" val="166613281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7F2D6D9C-4C66-4803-A30B-91168B56765E}" type="slidenum">
              <a:rPr lang="en-US"/>
              <a:pPr>
                <a:defRPr/>
              </a:pPr>
              <a:t>‹#›</a:t>
            </a:fld>
            <a:endParaRPr lang="en-US"/>
          </a:p>
        </p:txBody>
      </p:sp>
    </p:spTree>
    <p:extLst>
      <p:ext uri="{BB962C8B-B14F-4D97-AF65-F5344CB8AC3E}">
        <p14:creationId xmlns:p14="http://schemas.microsoft.com/office/powerpoint/2010/main" val="12429727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CC2D165B-F786-4550-A952-B2E682516E22}" type="slidenum">
              <a:rPr lang="en-US"/>
              <a:pPr>
                <a:defRPr/>
              </a:pPr>
              <a:t>‹#›</a:t>
            </a:fld>
            <a:endParaRPr lang="en-US"/>
          </a:p>
        </p:txBody>
      </p:sp>
    </p:spTree>
    <p:extLst>
      <p:ext uri="{BB962C8B-B14F-4D97-AF65-F5344CB8AC3E}">
        <p14:creationId xmlns:p14="http://schemas.microsoft.com/office/powerpoint/2010/main" val="405670331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59DDD92D-6529-4459-94C5-28DEFEEBEDC0}" type="slidenum">
              <a:rPr lang="en-US"/>
              <a:pPr>
                <a:defRPr/>
              </a:pPr>
              <a:t>‹#›</a:t>
            </a:fld>
            <a:endParaRPr lang="en-US"/>
          </a:p>
        </p:txBody>
      </p:sp>
    </p:spTree>
    <p:extLst>
      <p:ext uri="{BB962C8B-B14F-4D97-AF65-F5344CB8AC3E}">
        <p14:creationId xmlns:p14="http://schemas.microsoft.com/office/powerpoint/2010/main" val="3756299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0A9AA2C-263C-4F92-99C7-720368A214A2}" type="slidenum">
              <a:rPr lang="en-US"/>
              <a:pPr>
                <a:defRPr/>
              </a:pPr>
              <a:t>‹#›</a:t>
            </a:fld>
            <a:endParaRPr lang="en-US"/>
          </a:p>
        </p:txBody>
      </p:sp>
    </p:spTree>
    <p:extLst>
      <p:ext uri="{BB962C8B-B14F-4D97-AF65-F5344CB8AC3E}">
        <p14:creationId xmlns:p14="http://schemas.microsoft.com/office/powerpoint/2010/main" val="7787121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DC417554-8BB8-417C-BB4D-9BB32DCBD980}" type="slidenum">
              <a:rPr lang="en-US"/>
              <a:pPr>
                <a:defRPr/>
              </a:pPr>
              <a:t>‹#›</a:t>
            </a:fld>
            <a:endParaRPr lang="en-US"/>
          </a:p>
        </p:txBody>
      </p:sp>
    </p:spTree>
    <p:extLst>
      <p:ext uri="{BB962C8B-B14F-4D97-AF65-F5344CB8AC3E}">
        <p14:creationId xmlns:p14="http://schemas.microsoft.com/office/powerpoint/2010/main" val="7422962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3B20D1DC-F519-45A1-A35F-5C846724C06B}" type="slidenum">
              <a:rPr lang="en-US"/>
              <a:pPr>
                <a:defRPr/>
              </a:pPr>
              <a:t>‹#›</a:t>
            </a:fld>
            <a:endParaRPr lang="en-US"/>
          </a:p>
        </p:txBody>
      </p:sp>
    </p:spTree>
    <p:extLst>
      <p:ext uri="{BB962C8B-B14F-4D97-AF65-F5344CB8AC3E}">
        <p14:creationId xmlns:p14="http://schemas.microsoft.com/office/powerpoint/2010/main" val="27125356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F9880265-27BC-4C54-B9FF-98909D32568D}" type="slidenum">
              <a:rPr lang="en-US"/>
              <a:pPr>
                <a:defRPr/>
              </a:pPr>
              <a:t>‹#›</a:t>
            </a:fld>
            <a:endParaRPr lang="en-US"/>
          </a:p>
        </p:txBody>
      </p:sp>
    </p:spTree>
    <p:extLst>
      <p:ext uri="{BB962C8B-B14F-4D97-AF65-F5344CB8AC3E}">
        <p14:creationId xmlns:p14="http://schemas.microsoft.com/office/powerpoint/2010/main" val="27521730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A61B1699-D591-4B48-BDD8-1C658B56D2DA}" type="slidenum">
              <a:rPr lang="en-US"/>
              <a:pPr>
                <a:defRPr/>
              </a:pPr>
              <a:t>‹#›</a:t>
            </a:fld>
            <a:endParaRPr lang="en-US"/>
          </a:p>
        </p:txBody>
      </p:sp>
    </p:spTree>
    <p:extLst>
      <p:ext uri="{BB962C8B-B14F-4D97-AF65-F5344CB8AC3E}">
        <p14:creationId xmlns:p14="http://schemas.microsoft.com/office/powerpoint/2010/main" val="212834014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BA5FC87-9DC1-46E0-8D5C-F18960F66A00}" type="slidenum">
              <a:rPr lang="en-US"/>
              <a:pPr>
                <a:defRPr/>
              </a:pPr>
              <a:t>‹#›</a:t>
            </a:fld>
            <a:endParaRPr lang="en-US"/>
          </a:p>
        </p:txBody>
      </p:sp>
    </p:spTree>
    <p:extLst>
      <p:ext uri="{BB962C8B-B14F-4D97-AF65-F5344CB8AC3E}">
        <p14:creationId xmlns:p14="http://schemas.microsoft.com/office/powerpoint/2010/main" val="8373339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FDE4BF9C-2C1A-4D11-B963-7F2481D2F98F}" type="slidenum">
              <a:rPr lang="en-US"/>
              <a:pPr>
                <a:defRPr/>
              </a:pPr>
              <a:t>‹#›</a:t>
            </a:fld>
            <a:endParaRPr lang="en-US"/>
          </a:p>
        </p:txBody>
      </p:sp>
    </p:spTree>
    <p:extLst>
      <p:ext uri="{BB962C8B-B14F-4D97-AF65-F5344CB8AC3E}">
        <p14:creationId xmlns:p14="http://schemas.microsoft.com/office/powerpoint/2010/main" val="31023038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2084388" y="296863"/>
            <a:ext cx="6823075" cy="5353050"/>
            <a:chOff x="1313" y="187"/>
            <a:chExt cx="4298" cy="3372"/>
          </a:xfrm>
        </p:grpSpPr>
        <p:grpSp>
          <p:nvGrpSpPr>
            <p:cNvPr id="5" name="Group 3"/>
            <p:cNvGrpSpPr>
              <a:grpSpLocks/>
            </p:cNvGrpSpPr>
            <p:nvPr/>
          </p:nvGrpSpPr>
          <p:grpSpPr bwMode="auto">
            <a:xfrm>
              <a:off x="2194" y="601"/>
              <a:ext cx="596" cy="447"/>
              <a:chOff x="0" y="0"/>
              <a:chExt cx="768" cy="576"/>
            </a:xfrm>
          </p:grpSpPr>
          <p:sp>
            <p:nvSpPr>
              <p:cNvPr id="135"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36"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grpSp>
          <p:nvGrpSpPr>
            <p:cNvPr id="6" name="Group 6"/>
            <p:cNvGrpSpPr>
              <a:grpSpLocks/>
            </p:cNvGrpSpPr>
            <p:nvPr/>
          </p:nvGrpSpPr>
          <p:grpSpPr bwMode="auto">
            <a:xfrm>
              <a:off x="1313" y="187"/>
              <a:ext cx="4298" cy="3372"/>
              <a:chOff x="0" y="0"/>
              <a:chExt cx="5533" cy="4341"/>
            </a:xfrm>
          </p:grpSpPr>
          <p:grpSp>
            <p:nvGrpSpPr>
              <p:cNvPr id="22" name="Group 7"/>
              <p:cNvGrpSpPr>
                <a:grpSpLocks/>
              </p:cNvGrpSpPr>
              <p:nvPr/>
            </p:nvGrpSpPr>
            <p:grpSpPr bwMode="auto">
              <a:xfrm>
                <a:off x="0" y="0"/>
                <a:ext cx="5470" cy="4341"/>
                <a:chOff x="0" y="0"/>
                <a:chExt cx="5470" cy="4341"/>
              </a:xfrm>
            </p:grpSpPr>
            <p:grpSp>
              <p:nvGrpSpPr>
                <p:cNvPr id="33" name="Group 8"/>
                <p:cNvGrpSpPr>
                  <a:grpSpLocks/>
                </p:cNvGrpSpPr>
                <p:nvPr/>
              </p:nvGrpSpPr>
              <p:grpSpPr bwMode="auto">
                <a:xfrm>
                  <a:off x="1339" y="786"/>
                  <a:ext cx="2919" cy="2151"/>
                  <a:chOff x="1265" y="814"/>
                  <a:chExt cx="2919" cy="2151"/>
                </a:xfrm>
              </p:grpSpPr>
              <p:sp>
                <p:nvSpPr>
                  <p:cNvPr id="133" name="Oval 9"/>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34" name="Oval 10"/>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grpSp>
              <p:nvGrpSpPr>
                <p:cNvPr id="34" name="Group 11"/>
                <p:cNvGrpSpPr>
                  <a:grpSpLocks/>
                </p:cNvGrpSpPr>
                <p:nvPr/>
              </p:nvGrpSpPr>
              <p:grpSpPr bwMode="auto">
                <a:xfrm>
                  <a:off x="0" y="0"/>
                  <a:ext cx="5470" cy="4341"/>
                  <a:chOff x="0" y="0"/>
                  <a:chExt cx="5470" cy="4341"/>
                </a:xfrm>
              </p:grpSpPr>
              <p:grpSp>
                <p:nvGrpSpPr>
                  <p:cNvPr id="35" name="Group 12"/>
                  <p:cNvGrpSpPr>
                    <a:grpSpLocks/>
                  </p:cNvGrpSpPr>
                  <p:nvPr/>
                </p:nvGrpSpPr>
                <p:grpSpPr bwMode="auto">
                  <a:xfrm>
                    <a:off x="3545" y="1502"/>
                    <a:ext cx="1258" cy="2327"/>
                    <a:chOff x="3471" y="1530"/>
                    <a:chExt cx="1258" cy="2327"/>
                  </a:xfrm>
                </p:grpSpPr>
                <p:sp>
                  <p:nvSpPr>
                    <p:cNvPr id="131" name="Freeform 13"/>
                    <p:cNvSpPr>
                      <a:spLocks/>
                    </p:cNvSpPr>
                    <p:nvPr/>
                  </p:nvSpPr>
                  <p:spPr bwMode="hidden">
                    <a:xfrm rot="2711884">
                      <a:off x="2765" y="2236"/>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2" name="Freeform 14"/>
                    <p:cNvSpPr>
                      <a:spLocks/>
                    </p:cNvSpPr>
                    <p:nvPr/>
                  </p:nvSpPr>
                  <p:spPr bwMode="hidden">
                    <a:xfrm rot="2711884">
                      <a:off x="4021" y="3150"/>
                      <a:ext cx="925" cy="490"/>
                    </a:xfrm>
                    <a:custGeom>
                      <a:avLst/>
                      <a:gdLst>
                        <a:gd name="T0" fmla="*/ 3 w 1769"/>
                        <a:gd name="T1" fmla="*/ 5 h 791"/>
                        <a:gd name="T2" fmla="*/ 254 w 1769"/>
                        <a:gd name="T3" fmla="*/ 35 h 791"/>
                        <a:gd name="T4" fmla="*/ 605 w 1769"/>
                        <a:gd name="T5" fmla="*/ 124 h 791"/>
                        <a:gd name="T6" fmla="*/ 842 w 1769"/>
                        <a:gd name="T7" fmla="*/ 268 h 791"/>
                        <a:gd name="T8" fmla="*/ 918 w 1769"/>
                        <a:gd name="T9" fmla="*/ 377 h 791"/>
                        <a:gd name="T10" fmla="*/ 883 w 1769"/>
                        <a:gd name="T11" fmla="*/ 488 h 791"/>
                        <a:gd name="T12" fmla="*/ 831 w 1769"/>
                        <a:gd name="T13" fmla="*/ 392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6" name="Group 15"/>
                  <p:cNvGrpSpPr>
                    <a:grpSpLocks/>
                  </p:cNvGrpSpPr>
                  <p:nvPr/>
                </p:nvGrpSpPr>
                <p:grpSpPr bwMode="auto">
                  <a:xfrm>
                    <a:off x="2938" y="1991"/>
                    <a:ext cx="2463" cy="1332"/>
                    <a:chOff x="2864" y="2019"/>
                    <a:chExt cx="2463" cy="1332"/>
                  </a:xfrm>
                </p:grpSpPr>
                <p:sp>
                  <p:nvSpPr>
                    <p:cNvPr id="129" name="Freeform 16"/>
                    <p:cNvSpPr>
                      <a:spLocks/>
                    </p:cNvSpPr>
                    <p:nvPr/>
                  </p:nvSpPr>
                  <p:spPr bwMode="hidden">
                    <a:xfrm rot="2104081">
                      <a:off x="2864" y="2019"/>
                      <a:ext cx="1814" cy="347"/>
                    </a:xfrm>
                    <a:custGeom>
                      <a:avLst/>
                      <a:gdLst>
                        <a:gd name="T0" fmla="*/ 0 w 2736"/>
                        <a:gd name="T1" fmla="*/ 347 h 504"/>
                        <a:gd name="T2" fmla="*/ 573 w 2736"/>
                        <a:gd name="T3" fmla="*/ 116 h 504"/>
                        <a:gd name="T4" fmla="*/ 1178 w 2736"/>
                        <a:gd name="T5" fmla="*/ 17 h 504"/>
                        <a:gd name="T6" fmla="*/ 1814 w 2736"/>
                        <a:gd name="T7" fmla="*/ 17 h 504"/>
                        <a:gd name="T8" fmla="*/ 1803 w 2736"/>
                        <a:gd name="T9" fmla="*/ 71 h 504"/>
                        <a:gd name="T10" fmla="*/ 1170 w 2736"/>
                        <a:gd name="T11" fmla="*/ 71 h 504"/>
                        <a:gd name="T12" fmla="*/ 434 w 2736"/>
                        <a:gd name="T13" fmla="*/ 201 h 504"/>
                        <a:gd name="T14" fmla="*/ 0 w 2736"/>
                        <a:gd name="T15" fmla="*/ 3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0" name="Freeform 17"/>
                    <p:cNvSpPr>
                      <a:spLocks/>
                    </p:cNvSpPr>
                    <p:nvPr/>
                  </p:nvSpPr>
                  <p:spPr bwMode="hidden">
                    <a:xfrm rot="2104081">
                      <a:off x="4353" y="2806"/>
                      <a:ext cx="974" cy="545"/>
                    </a:xfrm>
                    <a:custGeom>
                      <a:avLst/>
                      <a:gdLst>
                        <a:gd name="T0" fmla="*/ 3 w 1769"/>
                        <a:gd name="T1" fmla="*/ 6 h 791"/>
                        <a:gd name="T2" fmla="*/ 267 w 1769"/>
                        <a:gd name="T3" fmla="*/ 39 h 791"/>
                        <a:gd name="T4" fmla="*/ 637 w 1769"/>
                        <a:gd name="T5" fmla="*/ 138 h 791"/>
                        <a:gd name="T6" fmla="*/ 887 w 1769"/>
                        <a:gd name="T7" fmla="*/ 298 h 791"/>
                        <a:gd name="T8" fmla="*/ 967 w 1769"/>
                        <a:gd name="T9" fmla="*/ 420 h 791"/>
                        <a:gd name="T10" fmla="*/ 930 w 1769"/>
                        <a:gd name="T11" fmla="*/ 542 h 791"/>
                        <a:gd name="T12" fmla="*/ 875 w 1769"/>
                        <a:gd name="T13" fmla="*/ 435 h 791"/>
                        <a:gd name="T14" fmla="*/ 765 w 1769"/>
                        <a:gd name="T15" fmla="*/ 313 h 791"/>
                        <a:gd name="T16" fmla="*/ 611 w 1769"/>
                        <a:gd name="T17" fmla="*/ 204 h 791"/>
                        <a:gd name="T18" fmla="*/ 320 w 1769"/>
                        <a:gd name="T19" fmla="*/ 105 h 791"/>
                        <a:gd name="T20" fmla="*/ 0 w 1769"/>
                        <a:gd name="T21" fmla="*/ 52 h 791"/>
                        <a:gd name="T22" fmla="*/ 3 w 1769"/>
                        <a:gd name="T23" fmla="*/ 6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7" name="Group 18"/>
                  <p:cNvGrpSpPr>
                    <a:grpSpLocks/>
                  </p:cNvGrpSpPr>
                  <p:nvPr/>
                </p:nvGrpSpPr>
                <p:grpSpPr bwMode="auto">
                  <a:xfrm>
                    <a:off x="2971" y="1804"/>
                    <a:ext cx="2477" cy="1064"/>
                    <a:chOff x="2897" y="1832"/>
                    <a:chExt cx="2477" cy="1064"/>
                  </a:xfrm>
                </p:grpSpPr>
                <p:sp>
                  <p:nvSpPr>
                    <p:cNvPr id="127" name="Freeform 19"/>
                    <p:cNvSpPr>
                      <a:spLocks/>
                    </p:cNvSpPr>
                    <p:nvPr/>
                  </p:nvSpPr>
                  <p:spPr bwMode="hidden">
                    <a:xfrm rot="1582915">
                      <a:off x="2897" y="1832"/>
                      <a:ext cx="1736" cy="304"/>
                    </a:xfrm>
                    <a:custGeom>
                      <a:avLst/>
                      <a:gdLst>
                        <a:gd name="T0" fmla="*/ 0 w 2736"/>
                        <a:gd name="T1" fmla="*/ 304 h 504"/>
                        <a:gd name="T2" fmla="*/ 548 w 2736"/>
                        <a:gd name="T3" fmla="*/ 101 h 504"/>
                        <a:gd name="T4" fmla="*/ 1127 w 2736"/>
                        <a:gd name="T5" fmla="*/ 14 h 504"/>
                        <a:gd name="T6" fmla="*/ 1736 w 2736"/>
                        <a:gd name="T7" fmla="*/ 14 h 504"/>
                        <a:gd name="T8" fmla="*/ 1726 w 2736"/>
                        <a:gd name="T9" fmla="*/ 62 h 504"/>
                        <a:gd name="T10" fmla="*/ 1119 w 2736"/>
                        <a:gd name="T11" fmla="*/ 62 h 504"/>
                        <a:gd name="T12" fmla="*/ 415 w 2736"/>
                        <a:gd name="T13" fmla="*/ 176 h 504"/>
                        <a:gd name="T14" fmla="*/ 0 w 2736"/>
                        <a:gd name="T15" fmla="*/ 3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8" name="Freeform 20"/>
                    <p:cNvSpPr>
                      <a:spLocks/>
                    </p:cNvSpPr>
                    <p:nvPr/>
                  </p:nvSpPr>
                  <p:spPr bwMode="hidden">
                    <a:xfrm rot="1582915">
                      <a:off x="4442" y="2420"/>
                      <a:ext cx="932" cy="476"/>
                    </a:xfrm>
                    <a:custGeom>
                      <a:avLst/>
                      <a:gdLst>
                        <a:gd name="T0" fmla="*/ 3 w 1769"/>
                        <a:gd name="T1" fmla="*/ 5 h 791"/>
                        <a:gd name="T2" fmla="*/ 256 w 1769"/>
                        <a:gd name="T3" fmla="*/ 34 h 791"/>
                        <a:gd name="T4" fmla="*/ 610 w 1769"/>
                        <a:gd name="T5" fmla="*/ 120 h 791"/>
                        <a:gd name="T6" fmla="*/ 849 w 1769"/>
                        <a:gd name="T7" fmla="*/ 260 h 791"/>
                        <a:gd name="T8" fmla="*/ 925 w 1769"/>
                        <a:gd name="T9" fmla="*/ 366 h 791"/>
                        <a:gd name="T10" fmla="*/ 890 w 1769"/>
                        <a:gd name="T11" fmla="*/ 474 h 791"/>
                        <a:gd name="T12" fmla="*/ 837 w 1769"/>
                        <a:gd name="T13" fmla="*/ 380 h 791"/>
                        <a:gd name="T14" fmla="*/ 732 w 1769"/>
                        <a:gd name="T15" fmla="*/ 273 h 791"/>
                        <a:gd name="T16" fmla="*/ 584 w 1769"/>
                        <a:gd name="T17" fmla="*/ 178 h 791"/>
                        <a:gd name="T18" fmla="*/ 306 w 1769"/>
                        <a:gd name="T19" fmla="*/ 91 h 791"/>
                        <a:gd name="T20" fmla="*/ 0 w 1769"/>
                        <a:gd name="T21" fmla="*/ 46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8" name="Group 21"/>
                  <p:cNvGrpSpPr>
                    <a:grpSpLocks/>
                  </p:cNvGrpSpPr>
                  <p:nvPr/>
                </p:nvGrpSpPr>
                <p:grpSpPr bwMode="auto">
                  <a:xfrm>
                    <a:off x="2998" y="1608"/>
                    <a:ext cx="2472" cy="927"/>
                    <a:chOff x="2924" y="1636"/>
                    <a:chExt cx="2472" cy="927"/>
                  </a:xfrm>
                </p:grpSpPr>
                <p:sp>
                  <p:nvSpPr>
                    <p:cNvPr id="125" name="Freeform 22"/>
                    <p:cNvSpPr>
                      <a:spLocks/>
                    </p:cNvSpPr>
                    <p:nvPr/>
                  </p:nvSpPr>
                  <p:spPr bwMode="hidden">
                    <a:xfrm rot="1080363">
                      <a:off x="2924" y="1636"/>
                      <a:ext cx="1677" cy="335"/>
                    </a:xfrm>
                    <a:custGeom>
                      <a:avLst/>
                      <a:gdLst>
                        <a:gd name="T0" fmla="*/ 0 w 2736"/>
                        <a:gd name="T1" fmla="*/ 335 h 504"/>
                        <a:gd name="T2" fmla="*/ 530 w 2736"/>
                        <a:gd name="T3" fmla="*/ 112 h 504"/>
                        <a:gd name="T4" fmla="*/ 1089 w 2736"/>
                        <a:gd name="T5" fmla="*/ 16 h 504"/>
                        <a:gd name="T6" fmla="*/ 1677 w 2736"/>
                        <a:gd name="T7" fmla="*/ 16 h 504"/>
                        <a:gd name="T8" fmla="*/ 1667 w 2736"/>
                        <a:gd name="T9" fmla="*/ 68 h 504"/>
                        <a:gd name="T10" fmla="*/ 1081 w 2736"/>
                        <a:gd name="T11" fmla="*/ 68 h 504"/>
                        <a:gd name="T12" fmla="*/ 401 w 2736"/>
                        <a:gd name="T13" fmla="*/ 194 h 504"/>
                        <a:gd name="T14" fmla="*/ 0 w 2736"/>
                        <a:gd name="T15" fmla="*/ 33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6" name="Freeform 23"/>
                    <p:cNvSpPr>
                      <a:spLocks/>
                    </p:cNvSpPr>
                    <p:nvPr/>
                  </p:nvSpPr>
                  <p:spPr bwMode="hidden">
                    <a:xfrm rot="1080363">
                      <a:off x="4495" y="2037"/>
                      <a:ext cx="901" cy="526"/>
                    </a:xfrm>
                    <a:custGeom>
                      <a:avLst/>
                      <a:gdLst>
                        <a:gd name="T0" fmla="*/ 3 w 1769"/>
                        <a:gd name="T1" fmla="*/ 5 h 791"/>
                        <a:gd name="T2" fmla="*/ 247 w 1769"/>
                        <a:gd name="T3" fmla="*/ 37 h 791"/>
                        <a:gd name="T4" fmla="*/ 589 w 1769"/>
                        <a:gd name="T5" fmla="*/ 133 h 791"/>
                        <a:gd name="T6" fmla="*/ 821 w 1769"/>
                        <a:gd name="T7" fmla="*/ 287 h 791"/>
                        <a:gd name="T8" fmla="*/ 894 w 1769"/>
                        <a:gd name="T9" fmla="*/ 405 h 791"/>
                        <a:gd name="T10" fmla="*/ 860 w 1769"/>
                        <a:gd name="T11" fmla="*/ 523 h 791"/>
                        <a:gd name="T12" fmla="*/ 809 w 1769"/>
                        <a:gd name="T13" fmla="*/ 420 h 791"/>
                        <a:gd name="T14" fmla="*/ 707 w 1769"/>
                        <a:gd name="T15" fmla="*/ 302 h 791"/>
                        <a:gd name="T16" fmla="*/ 565 w 1769"/>
                        <a:gd name="T17" fmla="*/ 197 h 791"/>
                        <a:gd name="T18" fmla="*/ 296 w 1769"/>
                        <a:gd name="T19" fmla="*/ 101 h 791"/>
                        <a:gd name="T20" fmla="*/ 0 w 1769"/>
                        <a:gd name="T21" fmla="*/ 51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9" name="Group 24"/>
                  <p:cNvGrpSpPr>
                    <a:grpSpLocks/>
                  </p:cNvGrpSpPr>
                  <p:nvPr/>
                </p:nvGrpSpPr>
                <p:grpSpPr bwMode="auto">
                  <a:xfrm>
                    <a:off x="3032" y="1386"/>
                    <a:ext cx="2342" cy="657"/>
                    <a:chOff x="2958" y="1414"/>
                    <a:chExt cx="2342" cy="657"/>
                  </a:xfrm>
                </p:grpSpPr>
                <p:sp>
                  <p:nvSpPr>
                    <p:cNvPr id="123" name="Freeform 25"/>
                    <p:cNvSpPr>
                      <a:spLocks/>
                    </p:cNvSpPr>
                    <p:nvPr/>
                  </p:nvSpPr>
                  <p:spPr bwMode="hidden">
                    <a:xfrm rot="463793">
                      <a:off x="2958" y="1414"/>
                      <a:ext cx="1545" cy="312"/>
                    </a:xfrm>
                    <a:custGeom>
                      <a:avLst/>
                      <a:gdLst>
                        <a:gd name="T0" fmla="*/ 0 w 2736"/>
                        <a:gd name="T1" fmla="*/ 312 h 504"/>
                        <a:gd name="T2" fmla="*/ 488 w 2736"/>
                        <a:gd name="T3" fmla="*/ 104 h 504"/>
                        <a:gd name="T4" fmla="*/ 1003 w 2736"/>
                        <a:gd name="T5" fmla="*/ 15 h 504"/>
                        <a:gd name="T6" fmla="*/ 1545 w 2736"/>
                        <a:gd name="T7" fmla="*/ 15 h 504"/>
                        <a:gd name="T8" fmla="*/ 1536 w 2736"/>
                        <a:gd name="T9" fmla="*/ 64 h 504"/>
                        <a:gd name="T10" fmla="*/ 996 w 2736"/>
                        <a:gd name="T11" fmla="*/ 64 h 504"/>
                        <a:gd name="T12" fmla="*/ 369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4" name="Freeform 26"/>
                    <p:cNvSpPr>
                      <a:spLocks/>
                    </p:cNvSpPr>
                    <p:nvPr/>
                  </p:nvSpPr>
                  <p:spPr bwMode="hidden">
                    <a:xfrm rot="463793">
                      <a:off x="4470" y="1582"/>
                      <a:ext cx="830" cy="489"/>
                    </a:xfrm>
                    <a:custGeom>
                      <a:avLst/>
                      <a:gdLst>
                        <a:gd name="T0" fmla="*/ 2 w 1769"/>
                        <a:gd name="T1" fmla="*/ 5 h 791"/>
                        <a:gd name="T2" fmla="*/ 228 w 1769"/>
                        <a:gd name="T3" fmla="*/ 35 h 791"/>
                        <a:gd name="T4" fmla="*/ 543 w 1769"/>
                        <a:gd name="T5" fmla="*/ 124 h 791"/>
                        <a:gd name="T6" fmla="*/ 756 w 1769"/>
                        <a:gd name="T7" fmla="*/ 267 h 791"/>
                        <a:gd name="T8" fmla="*/ 824 w 1769"/>
                        <a:gd name="T9" fmla="*/ 376 h 791"/>
                        <a:gd name="T10" fmla="*/ 792 w 1769"/>
                        <a:gd name="T11" fmla="*/ 487 h 791"/>
                        <a:gd name="T12" fmla="*/ 746 w 1769"/>
                        <a:gd name="T13" fmla="*/ 391 h 791"/>
                        <a:gd name="T14" fmla="*/ 652 w 1769"/>
                        <a:gd name="T15" fmla="*/ 281 h 791"/>
                        <a:gd name="T16" fmla="*/ 520 w 1769"/>
                        <a:gd name="T17" fmla="*/ 183 h 791"/>
                        <a:gd name="T18" fmla="*/ 273 w 1769"/>
                        <a:gd name="T19" fmla="*/ 94 h 791"/>
                        <a:gd name="T20" fmla="*/ 0 w 1769"/>
                        <a:gd name="T21" fmla="*/ 47 h 791"/>
                        <a:gd name="T22" fmla="*/ 2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0" name="Group 27"/>
                  <p:cNvGrpSpPr>
                    <a:grpSpLocks/>
                  </p:cNvGrpSpPr>
                  <p:nvPr/>
                </p:nvGrpSpPr>
                <p:grpSpPr bwMode="auto">
                  <a:xfrm>
                    <a:off x="3057" y="1241"/>
                    <a:ext cx="2150" cy="343"/>
                    <a:chOff x="2983" y="1269"/>
                    <a:chExt cx="2150" cy="343"/>
                  </a:xfrm>
                </p:grpSpPr>
                <p:sp>
                  <p:nvSpPr>
                    <p:cNvPr id="121" name="Freeform 28"/>
                    <p:cNvSpPr>
                      <a:spLocks/>
                    </p:cNvSpPr>
                    <p:nvPr/>
                  </p:nvSpPr>
                  <p:spPr bwMode="hidden">
                    <a:xfrm rot="-84182">
                      <a:off x="2983" y="1289"/>
                      <a:ext cx="1404" cy="219"/>
                    </a:xfrm>
                    <a:custGeom>
                      <a:avLst/>
                      <a:gdLst>
                        <a:gd name="T0" fmla="*/ 0 w 2736"/>
                        <a:gd name="T1" fmla="*/ 219 h 504"/>
                        <a:gd name="T2" fmla="*/ 443 w 2736"/>
                        <a:gd name="T3" fmla="*/ 73 h 504"/>
                        <a:gd name="T4" fmla="*/ 911 w 2736"/>
                        <a:gd name="T5" fmla="*/ 10 h 504"/>
                        <a:gd name="T6" fmla="*/ 1404 w 2736"/>
                        <a:gd name="T7" fmla="*/ 10 h 504"/>
                        <a:gd name="T8" fmla="*/ 1396 w 2736"/>
                        <a:gd name="T9" fmla="*/ 45 h 504"/>
                        <a:gd name="T10" fmla="*/ 905 w 2736"/>
                        <a:gd name="T11" fmla="*/ 45 h 504"/>
                        <a:gd name="T12" fmla="*/ 336 w 2736"/>
                        <a:gd name="T13" fmla="*/ 127 h 504"/>
                        <a:gd name="T14" fmla="*/ 0 w 2736"/>
                        <a:gd name="T15" fmla="*/ 21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 name="Freeform 29"/>
                    <p:cNvSpPr>
                      <a:spLocks/>
                    </p:cNvSpPr>
                    <p:nvPr/>
                  </p:nvSpPr>
                  <p:spPr bwMode="hidden">
                    <a:xfrm rot="-84182">
                      <a:off x="4379" y="1269"/>
                      <a:ext cx="754" cy="343"/>
                    </a:xfrm>
                    <a:custGeom>
                      <a:avLst/>
                      <a:gdLst>
                        <a:gd name="T0" fmla="*/ 2 w 1769"/>
                        <a:gd name="T1" fmla="*/ 3 h 791"/>
                        <a:gd name="T2" fmla="*/ 207 w 1769"/>
                        <a:gd name="T3" fmla="*/ 24 h 791"/>
                        <a:gd name="T4" fmla="*/ 493 w 1769"/>
                        <a:gd name="T5" fmla="*/ 87 h 791"/>
                        <a:gd name="T6" fmla="*/ 687 w 1769"/>
                        <a:gd name="T7" fmla="*/ 187 h 791"/>
                        <a:gd name="T8" fmla="*/ 748 w 1769"/>
                        <a:gd name="T9" fmla="*/ 264 h 791"/>
                        <a:gd name="T10" fmla="*/ 720 w 1769"/>
                        <a:gd name="T11" fmla="*/ 341 h 791"/>
                        <a:gd name="T12" fmla="*/ 677 w 1769"/>
                        <a:gd name="T13" fmla="*/ 274 h 791"/>
                        <a:gd name="T14" fmla="*/ 592 w 1769"/>
                        <a:gd name="T15" fmla="*/ 197 h 791"/>
                        <a:gd name="T16" fmla="*/ 473 w 1769"/>
                        <a:gd name="T17" fmla="*/ 128 h 791"/>
                        <a:gd name="T18" fmla="*/ 248 w 1769"/>
                        <a:gd name="T19" fmla="*/ 66 h 791"/>
                        <a:gd name="T20" fmla="*/ 0 w 1769"/>
                        <a:gd name="T21" fmla="*/ 33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1" name="Group 30"/>
                  <p:cNvGrpSpPr>
                    <a:grpSpLocks/>
                  </p:cNvGrpSpPr>
                  <p:nvPr/>
                </p:nvGrpSpPr>
                <p:grpSpPr bwMode="auto">
                  <a:xfrm>
                    <a:off x="3012" y="889"/>
                    <a:ext cx="1879" cy="427"/>
                    <a:chOff x="2938" y="917"/>
                    <a:chExt cx="1879" cy="427"/>
                  </a:xfrm>
                </p:grpSpPr>
                <p:sp>
                  <p:nvSpPr>
                    <p:cNvPr id="119" name="Freeform 31"/>
                    <p:cNvSpPr>
                      <a:spLocks/>
                    </p:cNvSpPr>
                    <p:nvPr/>
                  </p:nvSpPr>
                  <p:spPr bwMode="hidden">
                    <a:xfrm rot="-802576">
                      <a:off x="2938" y="1129"/>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0" name="Freeform 32"/>
                    <p:cNvSpPr>
                      <a:spLocks/>
                    </p:cNvSpPr>
                    <p:nvPr/>
                  </p:nvSpPr>
                  <p:spPr bwMode="hidden">
                    <a:xfrm rot="-802576">
                      <a:off x="4155" y="917"/>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2" name="Group 33"/>
                  <p:cNvGrpSpPr>
                    <a:grpSpLocks/>
                  </p:cNvGrpSpPr>
                  <p:nvPr/>
                </p:nvGrpSpPr>
                <p:grpSpPr bwMode="auto">
                  <a:xfrm>
                    <a:off x="711" y="1625"/>
                    <a:ext cx="1257" cy="2326"/>
                    <a:chOff x="637" y="1653"/>
                    <a:chExt cx="1257" cy="2326"/>
                  </a:xfrm>
                </p:grpSpPr>
                <p:sp>
                  <p:nvSpPr>
                    <p:cNvPr id="117" name="Freeform 34"/>
                    <p:cNvSpPr>
                      <a:spLocks/>
                    </p:cNvSpPr>
                    <p:nvPr/>
                  </p:nvSpPr>
                  <p:spPr bwMode="hidden">
                    <a:xfrm rot="18888116" flipH="1">
                      <a:off x="876" y="2359"/>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 name="Freeform 35"/>
                    <p:cNvSpPr>
                      <a:spLocks/>
                    </p:cNvSpPr>
                    <p:nvPr/>
                  </p:nvSpPr>
                  <p:spPr bwMode="hidden">
                    <a:xfrm rot="18888116" flipH="1">
                      <a:off x="419" y="3272"/>
                      <a:ext cx="925" cy="490"/>
                    </a:xfrm>
                    <a:custGeom>
                      <a:avLst/>
                      <a:gdLst>
                        <a:gd name="T0" fmla="*/ 3 w 1769"/>
                        <a:gd name="T1" fmla="*/ 5 h 791"/>
                        <a:gd name="T2" fmla="*/ 254 w 1769"/>
                        <a:gd name="T3" fmla="*/ 35 h 791"/>
                        <a:gd name="T4" fmla="*/ 605 w 1769"/>
                        <a:gd name="T5" fmla="*/ 124 h 791"/>
                        <a:gd name="T6" fmla="*/ 842 w 1769"/>
                        <a:gd name="T7" fmla="*/ 268 h 791"/>
                        <a:gd name="T8" fmla="*/ 918 w 1769"/>
                        <a:gd name="T9" fmla="*/ 377 h 791"/>
                        <a:gd name="T10" fmla="*/ 883 w 1769"/>
                        <a:gd name="T11" fmla="*/ 488 h 791"/>
                        <a:gd name="T12" fmla="*/ 831 w 1769"/>
                        <a:gd name="T13" fmla="*/ 392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3" name="Group 36"/>
                  <p:cNvGrpSpPr>
                    <a:grpSpLocks/>
                  </p:cNvGrpSpPr>
                  <p:nvPr/>
                </p:nvGrpSpPr>
                <p:grpSpPr bwMode="auto">
                  <a:xfrm>
                    <a:off x="69" y="2168"/>
                    <a:ext cx="2463" cy="1332"/>
                    <a:chOff x="-5" y="2196"/>
                    <a:chExt cx="2463" cy="1332"/>
                  </a:xfrm>
                </p:grpSpPr>
                <p:sp>
                  <p:nvSpPr>
                    <p:cNvPr id="115" name="Freeform 37"/>
                    <p:cNvSpPr>
                      <a:spLocks/>
                    </p:cNvSpPr>
                    <p:nvPr/>
                  </p:nvSpPr>
                  <p:spPr bwMode="hidden">
                    <a:xfrm rot="19495919" flipH="1">
                      <a:off x="644" y="2196"/>
                      <a:ext cx="1814" cy="347"/>
                    </a:xfrm>
                    <a:custGeom>
                      <a:avLst/>
                      <a:gdLst>
                        <a:gd name="T0" fmla="*/ 0 w 2736"/>
                        <a:gd name="T1" fmla="*/ 347 h 504"/>
                        <a:gd name="T2" fmla="*/ 573 w 2736"/>
                        <a:gd name="T3" fmla="*/ 116 h 504"/>
                        <a:gd name="T4" fmla="*/ 1178 w 2736"/>
                        <a:gd name="T5" fmla="*/ 17 h 504"/>
                        <a:gd name="T6" fmla="*/ 1814 w 2736"/>
                        <a:gd name="T7" fmla="*/ 17 h 504"/>
                        <a:gd name="T8" fmla="*/ 1803 w 2736"/>
                        <a:gd name="T9" fmla="*/ 71 h 504"/>
                        <a:gd name="T10" fmla="*/ 1170 w 2736"/>
                        <a:gd name="T11" fmla="*/ 71 h 504"/>
                        <a:gd name="T12" fmla="*/ 434 w 2736"/>
                        <a:gd name="T13" fmla="*/ 201 h 504"/>
                        <a:gd name="T14" fmla="*/ 0 w 2736"/>
                        <a:gd name="T15" fmla="*/ 3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6" name="Freeform 38"/>
                    <p:cNvSpPr>
                      <a:spLocks/>
                    </p:cNvSpPr>
                    <p:nvPr/>
                  </p:nvSpPr>
                  <p:spPr bwMode="hidden">
                    <a:xfrm rot="19495919" flipH="1">
                      <a:off x="-5" y="2983"/>
                      <a:ext cx="974" cy="545"/>
                    </a:xfrm>
                    <a:custGeom>
                      <a:avLst/>
                      <a:gdLst>
                        <a:gd name="T0" fmla="*/ 3 w 1769"/>
                        <a:gd name="T1" fmla="*/ 6 h 791"/>
                        <a:gd name="T2" fmla="*/ 267 w 1769"/>
                        <a:gd name="T3" fmla="*/ 39 h 791"/>
                        <a:gd name="T4" fmla="*/ 637 w 1769"/>
                        <a:gd name="T5" fmla="*/ 138 h 791"/>
                        <a:gd name="T6" fmla="*/ 887 w 1769"/>
                        <a:gd name="T7" fmla="*/ 298 h 791"/>
                        <a:gd name="T8" fmla="*/ 967 w 1769"/>
                        <a:gd name="T9" fmla="*/ 420 h 791"/>
                        <a:gd name="T10" fmla="*/ 930 w 1769"/>
                        <a:gd name="T11" fmla="*/ 542 h 791"/>
                        <a:gd name="T12" fmla="*/ 875 w 1769"/>
                        <a:gd name="T13" fmla="*/ 435 h 791"/>
                        <a:gd name="T14" fmla="*/ 765 w 1769"/>
                        <a:gd name="T15" fmla="*/ 313 h 791"/>
                        <a:gd name="T16" fmla="*/ 611 w 1769"/>
                        <a:gd name="T17" fmla="*/ 204 h 791"/>
                        <a:gd name="T18" fmla="*/ 320 w 1769"/>
                        <a:gd name="T19" fmla="*/ 105 h 791"/>
                        <a:gd name="T20" fmla="*/ 0 w 1769"/>
                        <a:gd name="T21" fmla="*/ 52 h 791"/>
                        <a:gd name="T22" fmla="*/ 3 w 1769"/>
                        <a:gd name="T23" fmla="*/ 6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4" name="Group 39"/>
                  <p:cNvGrpSpPr>
                    <a:grpSpLocks/>
                  </p:cNvGrpSpPr>
                  <p:nvPr/>
                </p:nvGrpSpPr>
                <p:grpSpPr bwMode="auto">
                  <a:xfrm>
                    <a:off x="22" y="1981"/>
                    <a:ext cx="2477" cy="1064"/>
                    <a:chOff x="-52" y="2009"/>
                    <a:chExt cx="2477" cy="1064"/>
                  </a:xfrm>
                </p:grpSpPr>
                <p:sp>
                  <p:nvSpPr>
                    <p:cNvPr id="113" name="Freeform 40"/>
                    <p:cNvSpPr>
                      <a:spLocks/>
                    </p:cNvSpPr>
                    <p:nvPr/>
                  </p:nvSpPr>
                  <p:spPr bwMode="hidden">
                    <a:xfrm rot="20017085" flipH="1">
                      <a:off x="689" y="2009"/>
                      <a:ext cx="1736" cy="304"/>
                    </a:xfrm>
                    <a:custGeom>
                      <a:avLst/>
                      <a:gdLst>
                        <a:gd name="T0" fmla="*/ 0 w 2736"/>
                        <a:gd name="T1" fmla="*/ 304 h 504"/>
                        <a:gd name="T2" fmla="*/ 548 w 2736"/>
                        <a:gd name="T3" fmla="*/ 101 h 504"/>
                        <a:gd name="T4" fmla="*/ 1127 w 2736"/>
                        <a:gd name="T5" fmla="*/ 14 h 504"/>
                        <a:gd name="T6" fmla="*/ 1736 w 2736"/>
                        <a:gd name="T7" fmla="*/ 14 h 504"/>
                        <a:gd name="T8" fmla="*/ 1726 w 2736"/>
                        <a:gd name="T9" fmla="*/ 62 h 504"/>
                        <a:gd name="T10" fmla="*/ 1119 w 2736"/>
                        <a:gd name="T11" fmla="*/ 62 h 504"/>
                        <a:gd name="T12" fmla="*/ 415 w 2736"/>
                        <a:gd name="T13" fmla="*/ 176 h 504"/>
                        <a:gd name="T14" fmla="*/ 0 w 2736"/>
                        <a:gd name="T15" fmla="*/ 3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4" name="Freeform 41"/>
                    <p:cNvSpPr>
                      <a:spLocks/>
                    </p:cNvSpPr>
                    <p:nvPr/>
                  </p:nvSpPr>
                  <p:spPr bwMode="hidden">
                    <a:xfrm rot="20017085" flipH="1">
                      <a:off x="-52" y="2597"/>
                      <a:ext cx="932" cy="476"/>
                    </a:xfrm>
                    <a:custGeom>
                      <a:avLst/>
                      <a:gdLst>
                        <a:gd name="T0" fmla="*/ 3 w 1769"/>
                        <a:gd name="T1" fmla="*/ 5 h 791"/>
                        <a:gd name="T2" fmla="*/ 256 w 1769"/>
                        <a:gd name="T3" fmla="*/ 34 h 791"/>
                        <a:gd name="T4" fmla="*/ 610 w 1769"/>
                        <a:gd name="T5" fmla="*/ 120 h 791"/>
                        <a:gd name="T6" fmla="*/ 849 w 1769"/>
                        <a:gd name="T7" fmla="*/ 260 h 791"/>
                        <a:gd name="T8" fmla="*/ 925 w 1769"/>
                        <a:gd name="T9" fmla="*/ 366 h 791"/>
                        <a:gd name="T10" fmla="*/ 890 w 1769"/>
                        <a:gd name="T11" fmla="*/ 474 h 791"/>
                        <a:gd name="T12" fmla="*/ 837 w 1769"/>
                        <a:gd name="T13" fmla="*/ 380 h 791"/>
                        <a:gd name="T14" fmla="*/ 732 w 1769"/>
                        <a:gd name="T15" fmla="*/ 273 h 791"/>
                        <a:gd name="T16" fmla="*/ 584 w 1769"/>
                        <a:gd name="T17" fmla="*/ 178 h 791"/>
                        <a:gd name="T18" fmla="*/ 306 w 1769"/>
                        <a:gd name="T19" fmla="*/ 91 h 791"/>
                        <a:gd name="T20" fmla="*/ 0 w 1769"/>
                        <a:gd name="T21" fmla="*/ 46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5" name="Group 42"/>
                  <p:cNvGrpSpPr>
                    <a:grpSpLocks/>
                  </p:cNvGrpSpPr>
                  <p:nvPr/>
                </p:nvGrpSpPr>
                <p:grpSpPr bwMode="auto">
                  <a:xfrm>
                    <a:off x="0" y="1785"/>
                    <a:ext cx="2472" cy="927"/>
                    <a:chOff x="-74" y="1813"/>
                    <a:chExt cx="2472" cy="927"/>
                  </a:xfrm>
                </p:grpSpPr>
                <p:sp>
                  <p:nvSpPr>
                    <p:cNvPr id="111" name="Freeform 43"/>
                    <p:cNvSpPr>
                      <a:spLocks/>
                    </p:cNvSpPr>
                    <p:nvPr/>
                  </p:nvSpPr>
                  <p:spPr bwMode="hidden">
                    <a:xfrm rot="20519637" flipH="1">
                      <a:off x="721" y="1813"/>
                      <a:ext cx="1677" cy="335"/>
                    </a:xfrm>
                    <a:custGeom>
                      <a:avLst/>
                      <a:gdLst>
                        <a:gd name="T0" fmla="*/ 0 w 2736"/>
                        <a:gd name="T1" fmla="*/ 335 h 504"/>
                        <a:gd name="T2" fmla="*/ 530 w 2736"/>
                        <a:gd name="T3" fmla="*/ 112 h 504"/>
                        <a:gd name="T4" fmla="*/ 1089 w 2736"/>
                        <a:gd name="T5" fmla="*/ 16 h 504"/>
                        <a:gd name="T6" fmla="*/ 1677 w 2736"/>
                        <a:gd name="T7" fmla="*/ 16 h 504"/>
                        <a:gd name="T8" fmla="*/ 1667 w 2736"/>
                        <a:gd name="T9" fmla="*/ 68 h 504"/>
                        <a:gd name="T10" fmla="*/ 1081 w 2736"/>
                        <a:gd name="T11" fmla="*/ 68 h 504"/>
                        <a:gd name="T12" fmla="*/ 401 w 2736"/>
                        <a:gd name="T13" fmla="*/ 194 h 504"/>
                        <a:gd name="T14" fmla="*/ 0 w 2736"/>
                        <a:gd name="T15" fmla="*/ 33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 name="Freeform 44"/>
                    <p:cNvSpPr>
                      <a:spLocks/>
                    </p:cNvSpPr>
                    <p:nvPr/>
                  </p:nvSpPr>
                  <p:spPr bwMode="hidden">
                    <a:xfrm rot="20519637" flipH="1">
                      <a:off x="-74" y="2214"/>
                      <a:ext cx="901" cy="526"/>
                    </a:xfrm>
                    <a:custGeom>
                      <a:avLst/>
                      <a:gdLst>
                        <a:gd name="T0" fmla="*/ 3 w 1769"/>
                        <a:gd name="T1" fmla="*/ 5 h 791"/>
                        <a:gd name="T2" fmla="*/ 247 w 1769"/>
                        <a:gd name="T3" fmla="*/ 37 h 791"/>
                        <a:gd name="T4" fmla="*/ 589 w 1769"/>
                        <a:gd name="T5" fmla="*/ 133 h 791"/>
                        <a:gd name="T6" fmla="*/ 821 w 1769"/>
                        <a:gd name="T7" fmla="*/ 287 h 791"/>
                        <a:gd name="T8" fmla="*/ 894 w 1769"/>
                        <a:gd name="T9" fmla="*/ 405 h 791"/>
                        <a:gd name="T10" fmla="*/ 860 w 1769"/>
                        <a:gd name="T11" fmla="*/ 523 h 791"/>
                        <a:gd name="T12" fmla="*/ 809 w 1769"/>
                        <a:gd name="T13" fmla="*/ 420 h 791"/>
                        <a:gd name="T14" fmla="*/ 707 w 1769"/>
                        <a:gd name="T15" fmla="*/ 302 h 791"/>
                        <a:gd name="T16" fmla="*/ 565 w 1769"/>
                        <a:gd name="T17" fmla="*/ 197 h 791"/>
                        <a:gd name="T18" fmla="*/ 296 w 1769"/>
                        <a:gd name="T19" fmla="*/ 101 h 791"/>
                        <a:gd name="T20" fmla="*/ 0 w 1769"/>
                        <a:gd name="T21" fmla="*/ 51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6" name="Group 45"/>
                  <p:cNvGrpSpPr>
                    <a:grpSpLocks/>
                  </p:cNvGrpSpPr>
                  <p:nvPr/>
                </p:nvGrpSpPr>
                <p:grpSpPr bwMode="auto">
                  <a:xfrm>
                    <a:off x="96" y="1563"/>
                    <a:ext cx="2342" cy="657"/>
                    <a:chOff x="22" y="1591"/>
                    <a:chExt cx="2342" cy="657"/>
                  </a:xfrm>
                </p:grpSpPr>
                <p:sp>
                  <p:nvSpPr>
                    <p:cNvPr id="109" name="Freeform 46"/>
                    <p:cNvSpPr>
                      <a:spLocks/>
                    </p:cNvSpPr>
                    <p:nvPr/>
                  </p:nvSpPr>
                  <p:spPr bwMode="hidden">
                    <a:xfrm rot="21136207" flipH="1">
                      <a:off x="819" y="1591"/>
                      <a:ext cx="1545" cy="312"/>
                    </a:xfrm>
                    <a:custGeom>
                      <a:avLst/>
                      <a:gdLst>
                        <a:gd name="T0" fmla="*/ 0 w 2736"/>
                        <a:gd name="T1" fmla="*/ 312 h 504"/>
                        <a:gd name="T2" fmla="*/ 488 w 2736"/>
                        <a:gd name="T3" fmla="*/ 104 h 504"/>
                        <a:gd name="T4" fmla="*/ 1003 w 2736"/>
                        <a:gd name="T5" fmla="*/ 15 h 504"/>
                        <a:gd name="T6" fmla="*/ 1545 w 2736"/>
                        <a:gd name="T7" fmla="*/ 15 h 504"/>
                        <a:gd name="T8" fmla="*/ 1536 w 2736"/>
                        <a:gd name="T9" fmla="*/ 64 h 504"/>
                        <a:gd name="T10" fmla="*/ 996 w 2736"/>
                        <a:gd name="T11" fmla="*/ 64 h 504"/>
                        <a:gd name="T12" fmla="*/ 369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0" name="Freeform 47"/>
                    <p:cNvSpPr>
                      <a:spLocks/>
                    </p:cNvSpPr>
                    <p:nvPr/>
                  </p:nvSpPr>
                  <p:spPr bwMode="hidden">
                    <a:xfrm rot="21136207" flipH="1">
                      <a:off x="22" y="1759"/>
                      <a:ext cx="830" cy="489"/>
                    </a:xfrm>
                    <a:custGeom>
                      <a:avLst/>
                      <a:gdLst>
                        <a:gd name="T0" fmla="*/ 2 w 1769"/>
                        <a:gd name="T1" fmla="*/ 5 h 791"/>
                        <a:gd name="T2" fmla="*/ 228 w 1769"/>
                        <a:gd name="T3" fmla="*/ 35 h 791"/>
                        <a:gd name="T4" fmla="*/ 543 w 1769"/>
                        <a:gd name="T5" fmla="*/ 124 h 791"/>
                        <a:gd name="T6" fmla="*/ 756 w 1769"/>
                        <a:gd name="T7" fmla="*/ 267 h 791"/>
                        <a:gd name="T8" fmla="*/ 824 w 1769"/>
                        <a:gd name="T9" fmla="*/ 376 h 791"/>
                        <a:gd name="T10" fmla="*/ 792 w 1769"/>
                        <a:gd name="T11" fmla="*/ 487 h 791"/>
                        <a:gd name="T12" fmla="*/ 746 w 1769"/>
                        <a:gd name="T13" fmla="*/ 391 h 791"/>
                        <a:gd name="T14" fmla="*/ 652 w 1769"/>
                        <a:gd name="T15" fmla="*/ 281 h 791"/>
                        <a:gd name="T16" fmla="*/ 520 w 1769"/>
                        <a:gd name="T17" fmla="*/ 183 h 791"/>
                        <a:gd name="T18" fmla="*/ 273 w 1769"/>
                        <a:gd name="T19" fmla="*/ 94 h 791"/>
                        <a:gd name="T20" fmla="*/ 0 w 1769"/>
                        <a:gd name="T21" fmla="*/ 47 h 791"/>
                        <a:gd name="T22" fmla="*/ 2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7" name="Group 48"/>
                  <p:cNvGrpSpPr>
                    <a:grpSpLocks/>
                  </p:cNvGrpSpPr>
                  <p:nvPr/>
                </p:nvGrpSpPr>
                <p:grpSpPr bwMode="auto">
                  <a:xfrm>
                    <a:off x="263" y="1418"/>
                    <a:ext cx="2150" cy="343"/>
                    <a:chOff x="189" y="1446"/>
                    <a:chExt cx="2150" cy="343"/>
                  </a:xfrm>
                </p:grpSpPr>
                <p:sp>
                  <p:nvSpPr>
                    <p:cNvPr id="107" name="Freeform 49"/>
                    <p:cNvSpPr>
                      <a:spLocks/>
                    </p:cNvSpPr>
                    <p:nvPr/>
                  </p:nvSpPr>
                  <p:spPr bwMode="hidden">
                    <a:xfrm rot="84182" flipH="1">
                      <a:off x="935" y="1466"/>
                      <a:ext cx="1404" cy="219"/>
                    </a:xfrm>
                    <a:custGeom>
                      <a:avLst/>
                      <a:gdLst>
                        <a:gd name="T0" fmla="*/ 0 w 2736"/>
                        <a:gd name="T1" fmla="*/ 219 h 504"/>
                        <a:gd name="T2" fmla="*/ 443 w 2736"/>
                        <a:gd name="T3" fmla="*/ 73 h 504"/>
                        <a:gd name="T4" fmla="*/ 911 w 2736"/>
                        <a:gd name="T5" fmla="*/ 10 h 504"/>
                        <a:gd name="T6" fmla="*/ 1404 w 2736"/>
                        <a:gd name="T7" fmla="*/ 10 h 504"/>
                        <a:gd name="T8" fmla="*/ 1396 w 2736"/>
                        <a:gd name="T9" fmla="*/ 45 h 504"/>
                        <a:gd name="T10" fmla="*/ 905 w 2736"/>
                        <a:gd name="T11" fmla="*/ 45 h 504"/>
                        <a:gd name="T12" fmla="*/ 336 w 2736"/>
                        <a:gd name="T13" fmla="*/ 127 h 504"/>
                        <a:gd name="T14" fmla="*/ 0 w 2736"/>
                        <a:gd name="T15" fmla="*/ 21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8" name="Freeform 50"/>
                    <p:cNvSpPr>
                      <a:spLocks/>
                    </p:cNvSpPr>
                    <p:nvPr/>
                  </p:nvSpPr>
                  <p:spPr bwMode="hidden">
                    <a:xfrm rot="84182" flipH="1">
                      <a:off x="189" y="1446"/>
                      <a:ext cx="754" cy="343"/>
                    </a:xfrm>
                    <a:custGeom>
                      <a:avLst/>
                      <a:gdLst>
                        <a:gd name="T0" fmla="*/ 2 w 1769"/>
                        <a:gd name="T1" fmla="*/ 3 h 791"/>
                        <a:gd name="T2" fmla="*/ 207 w 1769"/>
                        <a:gd name="T3" fmla="*/ 24 h 791"/>
                        <a:gd name="T4" fmla="*/ 493 w 1769"/>
                        <a:gd name="T5" fmla="*/ 87 h 791"/>
                        <a:gd name="T6" fmla="*/ 687 w 1769"/>
                        <a:gd name="T7" fmla="*/ 187 h 791"/>
                        <a:gd name="T8" fmla="*/ 748 w 1769"/>
                        <a:gd name="T9" fmla="*/ 264 h 791"/>
                        <a:gd name="T10" fmla="*/ 720 w 1769"/>
                        <a:gd name="T11" fmla="*/ 341 h 791"/>
                        <a:gd name="T12" fmla="*/ 677 w 1769"/>
                        <a:gd name="T13" fmla="*/ 274 h 791"/>
                        <a:gd name="T14" fmla="*/ 592 w 1769"/>
                        <a:gd name="T15" fmla="*/ 197 h 791"/>
                        <a:gd name="T16" fmla="*/ 473 w 1769"/>
                        <a:gd name="T17" fmla="*/ 128 h 791"/>
                        <a:gd name="T18" fmla="*/ 248 w 1769"/>
                        <a:gd name="T19" fmla="*/ 66 h 791"/>
                        <a:gd name="T20" fmla="*/ 0 w 1769"/>
                        <a:gd name="T21" fmla="*/ 33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8" name="Group 51"/>
                  <p:cNvGrpSpPr>
                    <a:grpSpLocks/>
                  </p:cNvGrpSpPr>
                  <p:nvPr/>
                </p:nvGrpSpPr>
                <p:grpSpPr bwMode="auto">
                  <a:xfrm>
                    <a:off x="579" y="1066"/>
                    <a:ext cx="1879" cy="427"/>
                    <a:chOff x="505" y="1094"/>
                    <a:chExt cx="1879" cy="427"/>
                  </a:xfrm>
                </p:grpSpPr>
                <p:sp>
                  <p:nvSpPr>
                    <p:cNvPr id="105" name="Freeform 52"/>
                    <p:cNvSpPr>
                      <a:spLocks/>
                    </p:cNvSpPr>
                    <p:nvPr/>
                  </p:nvSpPr>
                  <p:spPr bwMode="hidden">
                    <a:xfrm rot="802576" flipH="1">
                      <a:off x="1151" y="1306"/>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 name="Freeform 53"/>
                    <p:cNvSpPr>
                      <a:spLocks/>
                    </p:cNvSpPr>
                    <p:nvPr/>
                  </p:nvSpPr>
                  <p:spPr bwMode="hidden">
                    <a:xfrm rot="802576" flipH="1">
                      <a:off x="505" y="1094"/>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9" name="Group 54"/>
                  <p:cNvGrpSpPr>
                    <a:grpSpLocks/>
                  </p:cNvGrpSpPr>
                  <p:nvPr/>
                </p:nvGrpSpPr>
                <p:grpSpPr bwMode="auto">
                  <a:xfrm>
                    <a:off x="690" y="871"/>
                    <a:ext cx="1850" cy="554"/>
                    <a:chOff x="616" y="899"/>
                    <a:chExt cx="1850" cy="554"/>
                  </a:xfrm>
                </p:grpSpPr>
                <p:sp>
                  <p:nvSpPr>
                    <p:cNvPr id="103" name="Freeform 55"/>
                    <p:cNvSpPr>
                      <a:spLocks/>
                    </p:cNvSpPr>
                    <p:nvPr/>
                  </p:nvSpPr>
                  <p:spPr bwMode="hidden">
                    <a:xfrm rot="1277471" flipH="1">
                      <a:off x="1233" y="1238"/>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 name="Freeform 56"/>
                    <p:cNvSpPr>
                      <a:spLocks/>
                    </p:cNvSpPr>
                    <p:nvPr/>
                  </p:nvSpPr>
                  <p:spPr bwMode="hidden">
                    <a:xfrm rot="1277471" flipH="1">
                      <a:off x="616" y="899"/>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0" name="Group 57"/>
                  <p:cNvGrpSpPr>
                    <a:grpSpLocks/>
                  </p:cNvGrpSpPr>
                  <p:nvPr/>
                </p:nvGrpSpPr>
                <p:grpSpPr bwMode="auto">
                  <a:xfrm>
                    <a:off x="911" y="589"/>
                    <a:ext cx="1767" cy="743"/>
                    <a:chOff x="911" y="589"/>
                    <a:chExt cx="1767" cy="743"/>
                  </a:xfrm>
                </p:grpSpPr>
                <p:sp>
                  <p:nvSpPr>
                    <p:cNvPr id="101" name="Freeform 58"/>
                    <p:cNvSpPr>
                      <a:spLocks/>
                    </p:cNvSpPr>
                    <p:nvPr/>
                  </p:nvSpPr>
                  <p:spPr bwMode="hidden">
                    <a:xfrm rot="2028410" flipH="1">
                      <a:off x="1445" y="1117"/>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 name="Freeform 59"/>
                    <p:cNvSpPr>
                      <a:spLocks/>
                    </p:cNvSpPr>
                    <p:nvPr/>
                  </p:nvSpPr>
                  <p:spPr bwMode="hidden">
                    <a:xfrm rot="2028410" flipH="1">
                      <a:off x="911" y="589"/>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 name="Group 60"/>
                  <p:cNvGrpSpPr>
                    <a:grpSpLocks/>
                  </p:cNvGrpSpPr>
                  <p:nvPr/>
                </p:nvGrpSpPr>
                <p:grpSpPr bwMode="auto">
                  <a:xfrm>
                    <a:off x="1120" y="300"/>
                    <a:ext cx="1693" cy="892"/>
                    <a:chOff x="1120" y="300"/>
                    <a:chExt cx="1693" cy="892"/>
                  </a:xfrm>
                </p:grpSpPr>
                <p:sp>
                  <p:nvSpPr>
                    <p:cNvPr id="99" name="Freeform 61"/>
                    <p:cNvSpPr>
                      <a:spLocks/>
                    </p:cNvSpPr>
                    <p:nvPr/>
                  </p:nvSpPr>
                  <p:spPr bwMode="hidden">
                    <a:xfrm rot="2664424" flipH="1">
                      <a:off x="1562" y="977"/>
                      <a:ext cx="1251" cy="215"/>
                    </a:xfrm>
                    <a:custGeom>
                      <a:avLst/>
                      <a:gdLst>
                        <a:gd name="T0" fmla="*/ 0 w 2736"/>
                        <a:gd name="T1" fmla="*/ 215 h 504"/>
                        <a:gd name="T2" fmla="*/ 395 w 2736"/>
                        <a:gd name="T3" fmla="*/ 72 h 504"/>
                        <a:gd name="T4" fmla="*/ 812 w 2736"/>
                        <a:gd name="T5" fmla="*/ 10 h 504"/>
                        <a:gd name="T6" fmla="*/ 1251 w 2736"/>
                        <a:gd name="T7" fmla="*/ 10 h 504"/>
                        <a:gd name="T8" fmla="*/ 1244 w 2736"/>
                        <a:gd name="T9" fmla="*/ 44 h 504"/>
                        <a:gd name="T10" fmla="*/ 807 w 2736"/>
                        <a:gd name="T11" fmla="*/ 44 h 504"/>
                        <a:gd name="T12" fmla="*/ 299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 name="Freeform 62"/>
                    <p:cNvSpPr>
                      <a:spLocks/>
                    </p:cNvSpPr>
                    <p:nvPr/>
                  </p:nvSpPr>
                  <p:spPr bwMode="hidden">
                    <a:xfrm rot="2664424" flipH="1">
                      <a:off x="1120" y="300"/>
                      <a:ext cx="672" cy="338"/>
                    </a:xfrm>
                    <a:custGeom>
                      <a:avLst/>
                      <a:gdLst>
                        <a:gd name="T0" fmla="*/ 2 w 1769"/>
                        <a:gd name="T1" fmla="*/ 3 h 791"/>
                        <a:gd name="T2" fmla="*/ 184 w 1769"/>
                        <a:gd name="T3" fmla="*/ 24 h 791"/>
                        <a:gd name="T4" fmla="*/ 440 w 1769"/>
                        <a:gd name="T5" fmla="*/ 85 h 791"/>
                        <a:gd name="T6" fmla="*/ 612 w 1769"/>
                        <a:gd name="T7" fmla="*/ 185 h 791"/>
                        <a:gd name="T8" fmla="*/ 667 w 1769"/>
                        <a:gd name="T9" fmla="*/ 260 h 791"/>
                        <a:gd name="T10" fmla="*/ 642 w 1769"/>
                        <a:gd name="T11" fmla="*/ 336 h 791"/>
                        <a:gd name="T12" fmla="*/ 604 w 1769"/>
                        <a:gd name="T13" fmla="*/ 270 h 791"/>
                        <a:gd name="T14" fmla="*/ 528 w 1769"/>
                        <a:gd name="T15" fmla="*/ 194 h 791"/>
                        <a:gd name="T16" fmla="*/ 421 w 1769"/>
                        <a:gd name="T17" fmla="*/ 126 h 791"/>
                        <a:gd name="T18" fmla="*/ 221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 name="Group 63"/>
                  <p:cNvGrpSpPr>
                    <a:grpSpLocks/>
                  </p:cNvGrpSpPr>
                  <p:nvPr/>
                </p:nvGrpSpPr>
                <p:grpSpPr bwMode="auto">
                  <a:xfrm>
                    <a:off x="1707" y="76"/>
                    <a:ext cx="778" cy="1512"/>
                    <a:chOff x="1633" y="104"/>
                    <a:chExt cx="778" cy="1512"/>
                  </a:xfrm>
                </p:grpSpPr>
                <p:sp>
                  <p:nvSpPr>
                    <p:cNvPr id="97" name="Freeform 64"/>
                    <p:cNvSpPr>
                      <a:spLocks/>
                    </p:cNvSpPr>
                    <p:nvPr/>
                  </p:nvSpPr>
                  <p:spPr bwMode="hidden">
                    <a:xfrm rot="3473776" flipH="1">
                      <a:off x="1754" y="958"/>
                      <a:ext cx="1100" cy="215"/>
                    </a:xfrm>
                    <a:custGeom>
                      <a:avLst/>
                      <a:gdLst>
                        <a:gd name="T0" fmla="*/ 0 w 2736"/>
                        <a:gd name="T1" fmla="*/ 215 h 504"/>
                        <a:gd name="T2" fmla="*/ 347 w 2736"/>
                        <a:gd name="T3" fmla="*/ 72 h 504"/>
                        <a:gd name="T4" fmla="*/ 714 w 2736"/>
                        <a:gd name="T5" fmla="*/ 10 h 504"/>
                        <a:gd name="T6" fmla="*/ 1100 w 2736"/>
                        <a:gd name="T7" fmla="*/ 10 h 504"/>
                        <a:gd name="T8" fmla="*/ 1094 w 2736"/>
                        <a:gd name="T9" fmla="*/ 44 h 504"/>
                        <a:gd name="T10" fmla="*/ 709 w 2736"/>
                        <a:gd name="T11" fmla="*/ 44 h 504"/>
                        <a:gd name="T12" fmla="*/ 263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8" name="Freeform 65"/>
                    <p:cNvSpPr>
                      <a:spLocks/>
                    </p:cNvSpPr>
                    <p:nvPr/>
                  </p:nvSpPr>
                  <p:spPr bwMode="hidden">
                    <a:xfrm rot="3473776" flipH="1">
                      <a:off x="1506" y="231"/>
                      <a:ext cx="591" cy="338"/>
                    </a:xfrm>
                    <a:custGeom>
                      <a:avLst/>
                      <a:gdLst>
                        <a:gd name="T0" fmla="*/ 2 w 1769"/>
                        <a:gd name="T1" fmla="*/ 3 h 791"/>
                        <a:gd name="T2" fmla="*/ 162 w 1769"/>
                        <a:gd name="T3" fmla="*/ 24 h 791"/>
                        <a:gd name="T4" fmla="*/ 387 w 1769"/>
                        <a:gd name="T5" fmla="*/ 85 h 791"/>
                        <a:gd name="T6" fmla="*/ 538 w 1769"/>
                        <a:gd name="T7" fmla="*/ 185 h 791"/>
                        <a:gd name="T8" fmla="*/ 587 w 1769"/>
                        <a:gd name="T9" fmla="*/ 260 h 791"/>
                        <a:gd name="T10" fmla="*/ 564 w 1769"/>
                        <a:gd name="T11" fmla="*/ 336 h 791"/>
                        <a:gd name="T12" fmla="*/ 531 w 1769"/>
                        <a:gd name="T13" fmla="*/ 270 h 791"/>
                        <a:gd name="T14" fmla="*/ 464 w 1769"/>
                        <a:gd name="T15" fmla="*/ 194 h 791"/>
                        <a:gd name="T16" fmla="*/ 371 w 1769"/>
                        <a:gd name="T17" fmla="*/ 126 h 791"/>
                        <a:gd name="T18" fmla="*/ 194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3" name="Group 66"/>
                  <p:cNvGrpSpPr>
                    <a:grpSpLocks/>
                  </p:cNvGrpSpPr>
                  <p:nvPr/>
                </p:nvGrpSpPr>
                <p:grpSpPr bwMode="auto">
                  <a:xfrm>
                    <a:off x="2009" y="0"/>
                    <a:ext cx="634" cy="1534"/>
                    <a:chOff x="1935" y="28"/>
                    <a:chExt cx="634" cy="1534"/>
                  </a:xfrm>
                </p:grpSpPr>
                <p:sp>
                  <p:nvSpPr>
                    <p:cNvPr id="95" name="Freeform 67"/>
                    <p:cNvSpPr>
                      <a:spLocks/>
                    </p:cNvSpPr>
                    <p:nvPr/>
                  </p:nvSpPr>
                  <p:spPr bwMode="hidden">
                    <a:xfrm rot="4126480" flipH="1">
                      <a:off x="1931" y="924"/>
                      <a:ext cx="1061" cy="215"/>
                    </a:xfrm>
                    <a:custGeom>
                      <a:avLst/>
                      <a:gdLst>
                        <a:gd name="T0" fmla="*/ 0 w 2736"/>
                        <a:gd name="T1" fmla="*/ 215 h 504"/>
                        <a:gd name="T2" fmla="*/ 335 w 2736"/>
                        <a:gd name="T3" fmla="*/ 72 h 504"/>
                        <a:gd name="T4" fmla="*/ 689 w 2736"/>
                        <a:gd name="T5" fmla="*/ 10 h 504"/>
                        <a:gd name="T6" fmla="*/ 1061 w 2736"/>
                        <a:gd name="T7" fmla="*/ 10 h 504"/>
                        <a:gd name="T8" fmla="*/ 1055 w 2736"/>
                        <a:gd name="T9" fmla="*/ 44 h 504"/>
                        <a:gd name="T10" fmla="*/ 684 w 2736"/>
                        <a:gd name="T11" fmla="*/ 44 h 504"/>
                        <a:gd name="T12" fmla="*/ 254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6" name="Freeform 68"/>
                    <p:cNvSpPr>
                      <a:spLocks/>
                    </p:cNvSpPr>
                    <p:nvPr/>
                  </p:nvSpPr>
                  <p:spPr bwMode="hidden">
                    <a:xfrm rot="4126480" flipH="1">
                      <a:off x="1819" y="144"/>
                      <a:ext cx="570" cy="338"/>
                    </a:xfrm>
                    <a:custGeom>
                      <a:avLst/>
                      <a:gdLst>
                        <a:gd name="T0" fmla="*/ 2 w 1769"/>
                        <a:gd name="T1" fmla="*/ 3 h 791"/>
                        <a:gd name="T2" fmla="*/ 156 w 1769"/>
                        <a:gd name="T3" fmla="*/ 24 h 791"/>
                        <a:gd name="T4" fmla="*/ 373 w 1769"/>
                        <a:gd name="T5" fmla="*/ 85 h 791"/>
                        <a:gd name="T6" fmla="*/ 519 w 1769"/>
                        <a:gd name="T7" fmla="*/ 185 h 791"/>
                        <a:gd name="T8" fmla="*/ 566 w 1769"/>
                        <a:gd name="T9" fmla="*/ 260 h 791"/>
                        <a:gd name="T10" fmla="*/ 544 w 1769"/>
                        <a:gd name="T11" fmla="*/ 336 h 791"/>
                        <a:gd name="T12" fmla="*/ 512 w 1769"/>
                        <a:gd name="T13" fmla="*/ 270 h 791"/>
                        <a:gd name="T14" fmla="*/ 448 w 1769"/>
                        <a:gd name="T15" fmla="*/ 194 h 791"/>
                        <a:gd name="T16" fmla="*/ 357 w 1769"/>
                        <a:gd name="T17" fmla="*/ 126 h 791"/>
                        <a:gd name="T18" fmla="*/ 18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4" name="Group 69"/>
                  <p:cNvGrpSpPr>
                    <a:grpSpLocks/>
                  </p:cNvGrpSpPr>
                  <p:nvPr/>
                </p:nvGrpSpPr>
                <p:grpSpPr bwMode="auto">
                  <a:xfrm>
                    <a:off x="2896" y="644"/>
                    <a:ext cx="1845" cy="566"/>
                    <a:chOff x="2822" y="672"/>
                    <a:chExt cx="1845" cy="566"/>
                  </a:xfrm>
                </p:grpSpPr>
                <p:sp>
                  <p:nvSpPr>
                    <p:cNvPr id="93" name="Freeform 70"/>
                    <p:cNvSpPr>
                      <a:spLocks/>
                    </p:cNvSpPr>
                    <p:nvPr/>
                  </p:nvSpPr>
                  <p:spPr bwMode="hidden">
                    <a:xfrm rot="-1325434">
                      <a:off x="2822" y="1023"/>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4" name="Freeform 71"/>
                    <p:cNvSpPr>
                      <a:spLocks/>
                    </p:cNvSpPr>
                    <p:nvPr/>
                  </p:nvSpPr>
                  <p:spPr bwMode="hidden">
                    <a:xfrm rot="-1325434">
                      <a:off x="4005" y="672"/>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5" name="Group 72"/>
                  <p:cNvGrpSpPr>
                    <a:grpSpLocks/>
                  </p:cNvGrpSpPr>
                  <p:nvPr/>
                </p:nvGrpSpPr>
                <p:grpSpPr bwMode="auto">
                  <a:xfrm>
                    <a:off x="2757" y="417"/>
                    <a:ext cx="1781" cy="717"/>
                    <a:chOff x="2683" y="445"/>
                    <a:chExt cx="1781" cy="717"/>
                  </a:xfrm>
                </p:grpSpPr>
                <p:sp>
                  <p:nvSpPr>
                    <p:cNvPr id="91" name="Freeform 73"/>
                    <p:cNvSpPr>
                      <a:spLocks/>
                    </p:cNvSpPr>
                    <p:nvPr/>
                  </p:nvSpPr>
                  <p:spPr bwMode="hidden">
                    <a:xfrm rot="-1921064">
                      <a:off x="2683" y="947"/>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 name="Freeform 74"/>
                    <p:cNvSpPr>
                      <a:spLocks/>
                    </p:cNvSpPr>
                    <p:nvPr/>
                  </p:nvSpPr>
                  <p:spPr bwMode="hidden">
                    <a:xfrm rot="-1921064">
                      <a:off x="3802" y="445"/>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6" name="Freeform 75"/>
                  <p:cNvSpPr>
                    <a:spLocks/>
                  </p:cNvSpPr>
                  <p:nvPr/>
                </p:nvSpPr>
                <p:spPr bwMode="hidden">
                  <a:xfrm rot="4578755" flipH="1">
                    <a:off x="2175" y="949"/>
                    <a:ext cx="1027" cy="145"/>
                  </a:xfrm>
                  <a:custGeom>
                    <a:avLst/>
                    <a:gdLst>
                      <a:gd name="T0" fmla="*/ 0 w 2736"/>
                      <a:gd name="T1" fmla="*/ 145 h 504"/>
                      <a:gd name="T2" fmla="*/ 324 w 2736"/>
                      <a:gd name="T3" fmla="*/ 48 h 504"/>
                      <a:gd name="T4" fmla="*/ 667 w 2736"/>
                      <a:gd name="T5" fmla="*/ 7 h 504"/>
                      <a:gd name="T6" fmla="*/ 1027 w 2736"/>
                      <a:gd name="T7" fmla="*/ 7 h 504"/>
                      <a:gd name="T8" fmla="*/ 1021 w 2736"/>
                      <a:gd name="T9" fmla="*/ 30 h 504"/>
                      <a:gd name="T10" fmla="*/ 662 w 2736"/>
                      <a:gd name="T11" fmla="*/ 30 h 504"/>
                      <a:gd name="T12" fmla="*/ 245 w 2736"/>
                      <a:gd name="T13" fmla="*/ 84 h 504"/>
                      <a:gd name="T14" fmla="*/ 0 w 2736"/>
                      <a:gd name="T15" fmla="*/ 14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Freeform 76"/>
                  <p:cNvSpPr>
                    <a:spLocks/>
                  </p:cNvSpPr>
                  <p:nvPr/>
                </p:nvSpPr>
                <p:spPr bwMode="hidden">
                  <a:xfrm rot="4578755" flipH="1">
                    <a:off x="2199" y="196"/>
                    <a:ext cx="552" cy="229"/>
                  </a:xfrm>
                  <a:custGeom>
                    <a:avLst/>
                    <a:gdLst>
                      <a:gd name="T0" fmla="*/ 2 w 1769"/>
                      <a:gd name="T1" fmla="*/ 2 h 791"/>
                      <a:gd name="T2" fmla="*/ 151 w 1769"/>
                      <a:gd name="T3" fmla="*/ 16 h 791"/>
                      <a:gd name="T4" fmla="*/ 361 w 1769"/>
                      <a:gd name="T5" fmla="*/ 58 h 791"/>
                      <a:gd name="T6" fmla="*/ 503 w 1769"/>
                      <a:gd name="T7" fmla="*/ 125 h 791"/>
                      <a:gd name="T8" fmla="*/ 548 w 1769"/>
                      <a:gd name="T9" fmla="*/ 176 h 791"/>
                      <a:gd name="T10" fmla="*/ 527 w 1769"/>
                      <a:gd name="T11" fmla="*/ 228 h 791"/>
                      <a:gd name="T12" fmla="*/ 496 w 1769"/>
                      <a:gd name="T13" fmla="*/ 183 h 791"/>
                      <a:gd name="T14" fmla="*/ 433 w 1769"/>
                      <a:gd name="T15" fmla="*/ 131 h 791"/>
                      <a:gd name="T16" fmla="*/ 346 w 1769"/>
                      <a:gd name="T17" fmla="*/ 86 h 791"/>
                      <a:gd name="T18" fmla="*/ 181 w 1769"/>
                      <a:gd name="T19" fmla="*/ 44 h 791"/>
                      <a:gd name="T20" fmla="*/ 0 w 1769"/>
                      <a:gd name="T21" fmla="*/ 22 h 791"/>
                      <a:gd name="T22" fmla="*/ 2 w 1769"/>
                      <a:gd name="T23" fmla="*/ 2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8" name="Group 77"/>
                  <p:cNvGrpSpPr>
                    <a:grpSpLocks/>
                  </p:cNvGrpSpPr>
                  <p:nvPr/>
                </p:nvGrpSpPr>
                <p:grpSpPr bwMode="auto">
                  <a:xfrm>
                    <a:off x="2874" y="13"/>
                    <a:ext cx="640" cy="1520"/>
                    <a:chOff x="2800" y="41"/>
                    <a:chExt cx="640" cy="1520"/>
                  </a:xfrm>
                </p:grpSpPr>
                <p:sp>
                  <p:nvSpPr>
                    <p:cNvPr id="89" name="Freeform 78"/>
                    <p:cNvSpPr>
                      <a:spLocks/>
                    </p:cNvSpPr>
                    <p:nvPr/>
                  </p:nvSpPr>
                  <p:spPr bwMode="hidden">
                    <a:xfrm rot="-3857755">
                      <a:off x="2361" y="938"/>
                      <a:ext cx="1062" cy="184"/>
                    </a:xfrm>
                    <a:custGeom>
                      <a:avLst/>
                      <a:gdLst>
                        <a:gd name="T0" fmla="*/ 0 w 2736"/>
                        <a:gd name="T1" fmla="*/ 184 h 504"/>
                        <a:gd name="T2" fmla="*/ 335 w 2736"/>
                        <a:gd name="T3" fmla="*/ 61 h 504"/>
                        <a:gd name="T4" fmla="*/ 689 w 2736"/>
                        <a:gd name="T5" fmla="*/ 9 h 504"/>
                        <a:gd name="T6" fmla="*/ 1062 w 2736"/>
                        <a:gd name="T7" fmla="*/ 9 h 504"/>
                        <a:gd name="T8" fmla="*/ 1056 w 2736"/>
                        <a:gd name="T9" fmla="*/ 38 h 504"/>
                        <a:gd name="T10" fmla="*/ 685 w 2736"/>
                        <a:gd name="T11" fmla="*/ 38 h 504"/>
                        <a:gd name="T12" fmla="*/ 254 w 2736"/>
                        <a:gd name="T13" fmla="*/ 107 h 504"/>
                        <a:gd name="T14" fmla="*/ 0 w 2736"/>
                        <a:gd name="T15" fmla="*/ 18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0" name="Freeform 79"/>
                    <p:cNvSpPr>
                      <a:spLocks/>
                    </p:cNvSpPr>
                    <p:nvPr/>
                  </p:nvSpPr>
                  <p:spPr bwMode="hidden">
                    <a:xfrm rot="-3857755">
                      <a:off x="3011" y="181"/>
                      <a:ext cx="570" cy="289"/>
                    </a:xfrm>
                    <a:custGeom>
                      <a:avLst/>
                      <a:gdLst>
                        <a:gd name="T0" fmla="*/ 2 w 1769"/>
                        <a:gd name="T1" fmla="*/ 3 h 791"/>
                        <a:gd name="T2" fmla="*/ 156 w 1769"/>
                        <a:gd name="T3" fmla="*/ 20 h 791"/>
                        <a:gd name="T4" fmla="*/ 373 w 1769"/>
                        <a:gd name="T5" fmla="*/ 73 h 791"/>
                        <a:gd name="T6" fmla="*/ 519 w 1769"/>
                        <a:gd name="T7" fmla="*/ 158 h 791"/>
                        <a:gd name="T8" fmla="*/ 566 w 1769"/>
                        <a:gd name="T9" fmla="*/ 223 h 791"/>
                        <a:gd name="T10" fmla="*/ 544 w 1769"/>
                        <a:gd name="T11" fmla="*/ 288 h 791"/>
                        <a:gd name="T12" fmla="*/ 512 w 1769"/>
                        <a:gd name="T13" fmla="*/ 231 h 791"/>
                        <a:gd name="T14" fmla="*/ 448 w 1769"/>
                        <a:gd name="T15" fmla="*/ 166 h 791"/>
                        <a:gd name="T16" fmla="*/ 357 w 1769"/>
                        <a:gd name="T17" fmla="*/ 108 h 791"/>
                        <a:gd name="T18" fmla="*/ 187 w 1769"/>
                        <a:gd name="T19" fmla="*/ 56 h 791"/>
                        <a:gd name="T20" fmla="*/ 0 w 1769"/>
                        <a:gd name="T21" fmla="*/ 28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9" name="Group 80"/>
                  <p:cNvGrpSpPr>
                    <a:grpSpLocks/>
                  </p:cNvGrpSpPr>
                  <p:nvPr/>
                </p:nvGrpSpPr>
                <p:grpSpPr bwMode="auto">
                  <a:xfrm>
                    <a:off x="3008" y="135"/>
                    <a:ext cx="1017" cy="1464"/>
                    <a:chOff x="2934" y="163"/>
                    <a:chExt cx="1017" cy="1464"/>
                  </a:xfrm>
                </p:grpSpPr>
                <p:sp>
                  <p:nvSpPr>
                    <p:cNvPr id="87" name="Freeform 81"/>
                    <p:cNvSpPr>
                      <a:spLocks/>
                    </p:cNvSpPr>
                    <p:nvPr/>
                  </p:nvSpPr>
                  <p:spPr bwMode="hidden">
                    <a:xfrm rot="-2777260">
                      <a:off x="2491" y="915"/>
                      <a:ext cx="1155" cy="270"/>
                    </a:xfrm>
                    <a:custGeom>
                      <a:avLst/>
                      <a:gdLst>
                        <a:gd name="T0" fmla="*/ 0 w 2736"/>
                        <a:gd name="T1" fmla="*/ 270 h 504"/>
                        <a:gd name="T2" fmla="*/ 365 w 2736"/>
                        <a:gd name="T3" fmla="*/ 90 h 504"/>
                        <a:gd name="T4" fmla="*/ 750 w 2736"/>
                        <a:gd name="T5" fmla="*/ 13 h 504"/>
                        <a:gd name="T6" fmla="*/ 1155 w 2736"/>
                        <a:gd name="T7" fmla="*/ 13 h 504"/>
                        <a:gd name="T8" fmla="*/ 1148 w 2736"/>
                        <a:gd name="T9" fmla="*/ 55 h 504"/>
                        <a:gd name="T10" fmla="*/ 745 w 2736"/>
                        <a:gd name="T11" fmla="*/ 55 h 504"/>
                        <a:gd name="T12" fmla="*/ 276 w 2736"/>
                        <a:gd name="T13" fmla="*/ 156 h 504"/>
                        <a:gd name="T14" fmla="*/ 0 w 2736"/>
                        <a:gd name="T15" fmla="*/ 27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8" name="Freeform 82"/>
                    <p:cNvSpPr>
                      <a:spLocks/>
                    </p:cNvSpPr>
                    <p:nvPr/>
                  </p:nvSpPr>
                  <p:spPr bwMode="hidden">
                    <a:xfrm rot="-2777260">
                      <a:off x="3430" y="261"/>
                      <a:ext cx="620" cy="423"/>
                    </a:xfrm>
                    <a:custGeom>
                      <a:avLst/>
                      <a:gdLst>
                        <a:gd name="T0" fmla="*/ 2 w 1769"/>
                        <a:gd name="T1" fmla="*/ 4 h 791"/>
                        <a:gd name="T2" fmla="*/ 170 w 1769"/>
                        <a:gd name="T3" fmla="*/ 30 h 791"/>
                        <a:gd name="T4" fmla="*/ 406 w 1769"/>
                        <a:gd name="T5" fmla="*/ 107 h 791"/>
                        <a:gd name="T6" fmla="*/ 565 w 1769"/>
                        <a:gd name="T7" fmla="*/ 231 h 791"/>
                        <a:gd name="T8" fmla="*/ 615 w 1769"/>
                        <a:gd name="T9" fmla="*/ 326 h 791"/>
                        <a:gd name="T10" fmla="*/ 592 w 1769"/>
                        <a:gd name="T11" fmla="*/ 421 h 791"/>
                        <a:gd name="T12" fmla="*/ 557 w 1769"/>
                        <a:gd name="T13" fmla="*/ 338 h 791"/>
                        <a:gd name="T14" fmla="*/ 487 w 1769"/>
                        <a:gd name="T15" fmla="*/ 243 h 791"/>
                        <a:gd name="T16" fmla="*/ 389 w 1769"/>
                        <a:gd name="T17" fmla="*/ 158 h 791"/>
                        <a:gd name="T18" fmla="*/ 204 w 1769"/>
                        <a:gd name="T19" fmla="*/ 81 h 791"/>
                        <a:gd name="T20" fmla="*/ 0 w 1769"/>
                        <a:gd name="T21" fmla="*/ 41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0" name="Group 83"/>
                  <p:cNvGrpSpPr>
                    <a:grpSpLocks/>
                  </p:cNvGrpSpPr>
                  <p:nvPr/>
                </p:nvGrpSpPr>
                <p:grpSpPr bwMode="auto">
                  <a:xfrm>
                    <a:off x="2804" y="4"/>
                    <a:ext cx="243" cy="1448"/>
                    <a:chOff x="2730" y="32"/>
                    <a:chExt cx="243" cy="1448"/>
                  </a:xfrm>
                </p:grpSpPr>
                <p:sp>
                  <p:nvSpPr>
                    <p:cNvPr id="85" name="Freeform 84"/>
                    <p:cNvSpPr>
                      <a:spLocks/>
                    </p:cNvSpPr>
                    <p:nvPr/>
                  </p:nvSpPr>
                  <p:spPr bwMode="hidden">
                    <a:xfrm rot="-4903748">
                      <a:off x="2296" y="960"/>
                      <a:ext cx="954" cy="86"/>
                    </a:xfrm>
                    <a:custGeom>
                      <a:avLst/>
                      <a:gdLst>
                        <a:gd name="T0" fmla="*/ 0 w 2736"/>
                        <a:gd name="T1" fmla="*/ 86 h 504"/>
                        <a:gd name="T2" fmla="*/ 301 w 2736"/>
                        <a:gd name="T3" fmla="*/ 29 h 504"/>
                        <a:gd name="T4" fmla="*/ 619 w 2736"/>
                        <a:gd name="T5" fmla="*/ 4 h 504"/>
                        <a:gd name="T6" fmla="*/ 954 w 2736"/>
                        <a:gd name="T7" fmla="*/ 4 h 504"/>
                        <a:gd name="T8" fmla="*/ 948 w 2736"/>
                        <a:gd name="T9" fmla="*/ 18 h 504"/>
                        <a:gd name="T10" fmla="*/ 615 w 2736"/>
                        <a:gd name="T11" fmla="*/ 18 h 504"/>
                        <a:gd name="T12" fmla="*/ 228 w 2736"/>
                        <a:gd name="T13" fmla="*/ 50 h 504"/>
                        <a:gd name="T14" fmla="*/ 0 w 2736"/>
                        <a:gd name="T15" fmla="*/ 8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6" name="Freeform 85"/>
                    <p:cNvSpPr>
                      <a:spLocks/>
                    </p:cNvSpPr>
                    <p:nvPr/>
                  </p:nvSpPr>
                  <p:spPr bwMode="hidden">
                    <a:xfrm rot="-4903748">
                      <a:off x="2650" y="220"/>
                      <a:ext cx="512" cy="135"/>
                    </a:xfrm>
                    <a:custGeom>
                      <a:avLst/>
                      <a:gdLst>
                        <a:gd name="T0" fmla="*/ 1 w 1769"/>
                        <a:gd name="T1" fmla="*/ 1 h 791"/>
                        <a:gd name="T2" fmla="*/ 140 w 1769"/>
                        <a:gd name="T3" fmla="*/ 10 h 791"/>
                        <a:gd name="T4" fmla="*/ 335 w 1769"/>
                        <a:gd name="T5" fmla="*/ 34 h 791"/>
                        <a:gd name="T6" fmla="*/ 466 w 1769"/>
                        <a:gd name="T7" fmla="*/ 74 h 791"/>
                        <a:gd name="T8" fmla="*/ 508 w 1769"/>
                        <a:gd name="T9" fmla="*/ 104 h 791"/>
                        <a:gd name="T10" fmla="*/ 489 w 1769"/>
                        <a:gd name="T11" fmla="*/ 134 h 791"/>
                        <a:gd name="T12" fmla="*/ 460 w 1769"/>
                        <a:gd name="T13" fmla="*/ 108 h 791"/>
                        <a:gd name="T14" fmla="*/ 402 w 1769"/>
                        <a:gd name="T15" fmla="*/ 77 h 791"/>
                        <a:gd name="T16" fmla="*/ 321 w 1769"/>
                        <a:gd name="T17" fmla="*/ 51 h 791"/>
                        <a:gd name="T18" fmla="*/ 168 w 1769"/>
                        <a:gd name="T19" fmla="*/ 26 h 791"/>
                        <a:gd name="T20" fmla="*/ 0 w 1769"/>
                        <a:gd name="T21" fmla="*/ 1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1" name="Group 86"/>
                  <p:cNvGrpSpPr>
                    <a:grpSpLocks/>
                  </p:cNvGrpSpPr>
                  <p:nvPr/>
                </p:nvGrpSpPr>
                <p:grpSpPr bwMode="auto">
                  <a:xfrm>
                    <a:off x="1017" y="1741"/>
                    <a:ext cx="1085" cy="2450"/>
                    <a:chOff x="943" y="1769"/>
                    <a:chExt cx="1085" cy="2450"/>
                  </a:xfrm>
                </p:grpSpPr>
                <p:sp>
                  <p:nvSpPr>
                    <p:cNvPr id="83" name="Freeform 87"/>
                    <p:cNvSpPr>
                      <a:spLocks/>
                    </p:cNvSpPr>
                    <p:nvPr/>
                  </p:nvSpPr>
                  <p:spPr bwMode="hidden">
                    <a:xfrm rot="18335692" flipH="1">
                      <a:off x="1010" y="2475"/>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4" name="Freeform 88"/>
                    <p:cNvSpPr>
                      <a:spLocks/>
                    </p:cNvSpPr>
                    <p:nvPr/>
                  </p:nvSpPr>
                  <p:spPr bwMode="hidden">
                    <a:xfrm rot="18335692" flipH="1">
                      <a:off x="725" y="3512"/>
                      <a:ext cx="925" cy="490"/>
                    </a:xfrm>
                    <a:custGeom>
                      <a:avLst/>
                      <a:gdLst>
                        <a:gd name="T0" fmla="*/ 3 w 1769"/>
                        <a:gd name="T1" fmla="*/ 5 h 791"/>
                        <a:gd name="T2" fmla="*/ 254 w 1769"/>
                        <a:gd name="T3" fmla="*/ 35 h 791"/>
                        <a:gd name="T4" fmla="*/ 605 w 1769"/>
                        <a:gd name="T5" fmla="*/ 124 h 791"/>
                        <a:gd name="T6" fmla="*/ 842 w 1769"/>
                        <a:gd name="T7" fmla="*/ 268 h 791"/>
                        <a:gd name="T8" fmla="*/ 918 w 1769"/>
                        <a:gd name="T9" fmla="*/ 377 h 791"/>
                        <a:gd name="T10" fmla="*/ 883 w 1769"/>
                        <a:gd name="T11" fmla="*/ 488 h 791"/>
                        <a:gd name="T12" fmla="*/ 831 w 1769"/>
                        <a:gd name="T13" fmla="*/ 392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2" name="Group 89"/>
                  <p:cNvGrpSpPr>
                    <a:grpSpLocks/>
                  </p:cNvGrpSpPr>
                  <p:nvPr/>
                </p:nvGrpSpPr>
                <p:grpSpPr bwMode="auto">
                  <a:xfrm>
                    <a:off x="1529" y="1908"/>
                    <a:ext cx="766" cy="2373"/>
                    <a:chOff x="1455" y="1936"/>
                    <a:chExt cx="766" cy="2373"/>
                  </a:xfrm>
                </p:grpSpPr>
                <p:sp>
                  <p:nvSpPr>
                    <p:cNvPr id="81" name="Freeform 90"/>
                    <p:cNvSpPr>
                      <a:spLocks/>
                    </p:cNvSpPr>
                    <p:nvPr/>
                  </p:nvSpPr>
                  <p:spPr bwMode="hidden">
                    <a:xfrm rot="17542885" flipH="1">
                      <a:off x="1267" y="2578"/>
                      <a:ext cx="1595" cy="312"/>
                    </a:xfrm>
                    <a:custGeom>
                      <a:avLst/>
                      <a:gdLst>
                        <a:gd name="T0" fmla="*/ 0 w 2736"/>
                        <a:gd name="T1" fmla="*/ 312 h 504"/>
                        <a:gd name="T2" fmla="*/ 504 w 2736"/>
                        <a:gd name="T3" fmla="*/ 104 h 504"/>
                        <a:gd name="T4" fmla="*/ 1035 w 2736"/>
                        <a:gd name="T5" fmla="*/ 15 h 504"/>
                        <a:gd name="T6" fmla="*/ 1595 w 2736"/>
                        <a:gd name="T7" fmla="*/ 15 h 504"/>
                        <a:gd name="T8" fmla="*/ 1586 w 2736"/>
                        <a:gd name="T9" fmla="*/ 64 h 504"/>
                        <a:gd name="T10" fmla="*/ 1028 w 2736"/>
                        <a:gd name="T11" fmla="*/ 64 h 504"/>
                        <a:gd name="T12" fmla="*/ 381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 name="Freeform 91"/>
                    <p:cNvSpPr>
                      <a:spLocks/>
                    </p:cNvSpPr>
                    <p:nvPr/>
                  </p:nvSpPr>
                  <p:spPr bwMode="hidden">
                    <a:xfrm rot="17542885" flipH="1">
                      <a:off x="1272" y="3636"/>
                      <a:ext cx="856" cy="490"/>
                    </a:xfrm>
                    <a:custGeom>
                      <a:avLst/>
                      <a:gdLst>
                        <a:gd name="T0" fmla="*/ 2 w 1769"/>
                        <a:gd name="T1" fmla="*/ 5 h 791"/>
                        <a:gd name="T2" fmla="*/ 235 w 1769"/>
                        <a:gd name="T3" fmla="*/ 35 h 791"/>
                        <a:gd name="T4" fmla="*/ 560 w 1769"/>
                        <a:gd name="T5" fmla="*/ 124 h 791"/>
                        <a:gd name="T6" fmla="*/ 780 w 1769"/>
                        <a:gd name="T7" fmla="*/ 268 h 791"/>
                        <a:gd name="T8" fmla="*/ 850 w 1769"/>
                        <a:gd name="T9" fmla="*/ 377 h 791"/>
                        <a:gd name="T10" fmla="*/ 817 w 1769"/>
                        <a:gd name="T11" fmla="*/ 488 h 791"/>
                        <a:gd name="T12" fmla="*/ 769 w 1769"/>
                        <a:gd name="T13" fmla="*/ 392 h 791"/>
                        <a:gd name="T14" fmla="*/ 672 w 1769"/>
                        <a:gd name="T15" fmla="*/ 281 h 791"/>
                        <a:gd name="T16" fmla="*/ 537 w 1769"/>
                        <a:gd name="T17" fmla="*/ 183 h 791"/>
                        <a:gd name="T18" fmla="*/ 281 w 1769"/>
                        <a:gd name="T19" fmla="*/ 94 h 791"/>
                        <a:gd name="T20" fmla="*/ 0 w 1769"/>
                        <a:gd name="T21" fmla="*/ 47 h 791"/>
                        <a:gd name="T22" fmla="*/ 2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3" name="Group 92"/>
                  <p:cNvGrpSpPr>
                    <a:grpSpLocks/>
                  </p:cNvGrpSpPr>
                  <p:nvPr/>
                </p:nvGrpSpPr>
                <p:grpSpPr bwMode="auto">
                  <a:xfrm rot="88588">
                    <a:off x="2061" y="1962"/>
                    <a:ext cx="459" cy="2329"/>
                    <a:chOff x="1956" y="1990"/>
                    <a:chExt cx="492" cy="2604"/>
                  </a:xfrm>
                </p:grpSpPr>
                <p:sp>
                  <p:nvSpPr>
                    <p:cNvPr id="79" name="Freeform 93"/>
                    <p:cNvSpPr>
                      <a:spLocks/>
                    </p:cNvSpPr>
                    <p:nvPr/>
                  </p:nvSpPr>
                  <p:spPr bwMode="hidden">
                    <a:xfrm rot="16782062" flipH="1">
                      <a:off x="1442" y="2695"/>
                      <a:ext cx="1711" cy="301"/>
                    </a:xfrm>
                    <a:custGeom>
                      <a:avLst/>
                      <a:gdLst>
                        <a:gd name="T0" fmla="*/ 0 w 2736"/>
                        <a:gd name="T1" fmla="*/ 301 h 504"/>
                        <a:gd name="T2" fmla="*/ 540 w 2736"/>
                        <a:gd name="T3" fmla="*/ 100 h 504"/>
                        <a:gd name="T4" fmla="*/ 1111 w 2736"/>
                        <a:gd name="T5" fmla="*/ 14 h 504"/>
                        <a:gd name="T6" fmla="*/ 1711 w 2736"/>
                        <a:gd name="T7" fmla="*/ 14 h 504"/>
                        <a:gd name="T8" fmla="*/ 1701 w 2736"/>
                        <a:gd name="T9" fmla="*/ 62 h 504"/>
                        <a:gd name="T10" fmla="*/ 1103 w 2736"/>
                        <a:gd name="T11" fmla="*/ 62 h 504"/>
                        <a:gd name="T12" fmla="*/ 409 w 2736"/>
                        <a:gd name="T13" fmla="*/ 174 h 504"/>
                        <a:gd name="T14" fmla="*/ 0 w 2736"/>
                        <a:gd name="T15" fmla="*/ 3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 name="Freeform 94"/>
                    <p:cNvSpPr>
                      <a:spLocks/>
                    </p:cNvSpPr>
                    <p:nvPr/>
                  </p:nvSpPr>
                  <p:spPr bwMode="hidden">
                    <a:xfrm rot="16782062" flipH="1">
                      <a:off x="1734" y="3898"/>
                      <a:ext cx="918" cy="473"/>
                    </a:xfrm>
                    <a:custGeom>
                      <a:avLst/>
                      <a:gdLst>
                        <a:gd name="T0" fmla="*/ 3 w 1769"/>
                        <a:gd name="T1" fmla="*/ 5 h 791"/>
                        <a:gd name="T2" fmla="*/ 252 w 1769"/>
                        <a:gd name="T3" fmla="*/ 33 h 791"/>
                        <a:gd name="T4" fmla="*/ 600 w 1769"/>
                        <a:gd name="T5" fmla="*/ 120 h 791"/>
                        <a:gd name="T6" fmla="*/ 836 w 1769"/>
                        <a:gd name="T7" fmla="*/ 258 h 791"/>
                        <a:gd name="T8" fmla="*/ 911 w 1769"/>
                        <a:gd name="T9" fmla="*/ 364 h 791"/>
                        <a:gd name="T10" fmla="*/ 876 w 1769"/>
                        <a:gd name="T11" fmla="*/ 471 h 791"/>
                        <a:gd name="T12" fmla="*/ 825 w 1769"/>
                        <a:gd name="T13" fmla="*/ 378 h 791"/>
                        <a:gd name="T14" fmla="*/ 721 w 1769"/>
                        <a:gd name="T15" fmla="*/ 271 h 791"/>
                        <a:gd name="T16" fmla="*/ 576 w 1769"/>
                        <a:gd name="T17" fmla="*/ 177 h 791"/>
                        <a:gd name="T18" fmla="*/ 302 w 1769"/>
                        <a:gd name="T19" fmla="*/ 91 h 791"/>
                        <a:gd name="T20" fmla="*/ 0 w 1769"/>
                        <a:gd name="T21" fmla="*/ 45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4" name="Group 95"/>
                  <p:cNvGrpSpPr>
                    <a:grpSpLocks/>
                  </p:cNvGrpSpPr>
                  <p:nvPr/>
                </p:nvGrpSpPr>
                <p:grpSpPr bwMode="auto">
                  <a:xfrm>
                    <a:off x="3408" y="1689"/>
                    <a:ext cx="1125" cy="2426"/>
                    <a:chOff x="3334" y="1717"/>
                    <a:chExt cx="1125" cy="2426"/>
                  </a:xfrm>
                </p:grpSpPr>
                <p:sp>
                  <p:nvSpPr>
                    <p:cNvPr id="77" name="Freeform 96"/>
                    <p:cNvSpPr>
                      <a:spLocks/>
                    </p:cNvSpPr>
                    <p:nvPr/>
                  </p:nvSpPr>
                  <p:spPr bwMode="hidden">
                    <a:xfrm rot="3144576">
                      <a:off x="2628" y="2423"/>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 name="Freeform 97"/>
                    <p:cNvSpPr>
                      <a:spLocks/>
                    </p:cNvSpPr>
                    <p:nvPr/>
                  </p:nvSpPr>
                  <p:spPr bwMode="hidden">
                    <a:xfrm rot="3144576">
                      <a:off x="3751" y="3436"/>
                      <a:ext cx="925" cy="490"/>
                    </a:xfrm>
                    <a:custGeom>
                      <a:avLst/>
                      <a:gdLst>
                        <a:gd name="T0" fmla="*/ 3 w 1769"/>
                        <a:gd name="T1" fmla="*/ 5 h 791"/>
                        <a:gd name="T2" fmla="*/ 254 w 1769"/>
                        <a:gd name="T3" fmla="*/ 35 h 791"/>
                        <a:gd name="T4" fmla="*/ 605 w 1769"/>
                        <a:gd name="T5" fmla="*/ 124 h 791"/>
                        <a:gd name="T6" fmla="*/ 842 w 1769"/>
                        <a:gd name="T7" fmla="*/ 268 h 791"/>
                        <a:gd name="T8" fmla="*/ 918 w 1769"/>
                        <a:gd name="T9" fmla="*/ 377 h 791"/>
                        <a:gd name="T10" fmla="*/ 883 w 1769"/>
                        <a:gd name="T11" fmla="*/ 488 h 791"/>
                        <a:gd name="T12" fmla="*/ 831 w 1769"/>
                        <a:gd name="T13" fmla="*/ 392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5" name="Group 98"/>
                  <p:cNvGrpSpPr>
                    <a:grpSpLocks/>
                  </p:cNvGrpSpPr>
                  <p:nvPr/>
                </p:nvGrpSpPr>
                <p:grpSpPr bwMode="auto">
                  <a:xfrm>
                    <a:off x="3255" y="1838"/>
                    <a:ext cx="883" cy="2426"/>
                    <a:chOff x="3181" y="1866"/>
                    <a:chExt cx="883" cy="2426"/>
                  </a:xfrm>
                </p:grpSpPr>
                <p:sp>
                  <p:nvSpPr>
                    <p:cNvPr id="75" name="Freeform 99"/>
                    <p:cNvSpPr>
                      <a:spLocks/>
                    </p:cNvSpPr>
                    <p:nvPr/>
                  </p:nvSpPr>
                  <p:spPr bwMode="hidden">
                    <a:xfrm rot="3745735">
                      <a:off x="2506" y="2541"/>
                      <a:ext cx="1650" cy="299"/>
                    </a:xfrm>
                    <a:custGeom>
                      <a:avLst/>
                      <a:gdLst>
                        <a:gd name="T0" fmla="*/ 0 w 2736"/>
                        <a:gd name="T1" fmla="*/ 299 h 504"/>
                        <a:gd name="T2" fmla="*/ 521 w 2736"/>
                        <a:gd name="T3" fmla="*/ 100 h 504"/>
                        <a:gd name="T4" fmla="*/ 1071 w 2736"/>
                        <a:gd name="T5" fmla="*/ 14 h 504"/>
                        <a:gd name="T6" fmla="*/ 1650 w 2736"/>
                        <a:gd name="T7" fmla="*/ 14 h 504"/>
                        <a:gd name="T8" fmla="*/ 1640 w 2736"/>
                        <a:gd name="T9" fmla="*/ 61 h 504"/>
                        <a:gd name="T10" fmla="*/ 1064 w 2736"/>
                        <a:gd name="T11" fmla="*/ 61 h 504"/>
                        <a:gd name="T12" fmla="*/ 394 w 2736"/>
                        <a:gd name="T13" fmla="*/ 173 h 504"/>
                        <a:gd name="T14" fmla="*/ 0 w 2736"/>
                        <a:gd name="T15" fmla="*/ 29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 name="Freeform 100"/>
                    <p:cNvSpPr>
                      <a:spLocks/>
                    </p:cNvSpPr>
                    <p:nvPr/>
                  </p:nvSpPr>
                  <p:spPr bwMode="hidden">
                    <a:xfrm rot="3745735">
                      <a:off x="3387" y="3615"/>
                      <a:ext cx="885" cy="469"/>
                    </a:xfrm>
                    <a:custGeom>
                      <a:avLst/>
                      <a:gdLst>
                        <a:gd name="T0" fmla="*/ 3 w 1769"/>
                        <a:gd name="T1" fmla="*/ 5 h 791"/>
                        <a:gd name="T2" fmla="*/ 243 w 1769"/>
                        <a:gd name="T3" fmla="*/ 33 h 791"/>
                        <a:gd name="T4" fmla="*/ 579 w 1769"/>
                        <a:gd name="T5" fmla="*/ 119 h 791"/>
                        <a:gd name="T6" fmla="*/ 806 w 1769"/>
                        <a:gd name="T7" fmla="*/ 256 h 791"/>
                        <a:gd name="T8" fmla="*/ 878 w 1769"/>
                        <a:gd name="T9" fmla="*/ 361 h 791"/>
                        <a:gd name="T10" fmla="*/ 845 w 1769"/>
                        <a:gd name="T11" fmla="*/ 467 h 791"/>
                        <a:gd name="T12" fmla="*/ 795 w 1769"/>
                        <a:gd name="T13" fmla="*/ 375 h 791"/>
                        <a:gd name="T14" fmla="*/ 695 w 1769"/>
                        <a:gd name="T15" fmla="*/ 269 h 791"/>
                        <a:gd name="T16" fmla="*/ 555 w 1769"/>
                        <a:gd name="T17" fmla="*/ 176 h 791"/>
                        <a:gd name="T18" fmla="*/ 291 w 1769"/>
                        <a:gd name="T19" fmla="*/ 90 h 791"/>
                        <a:gd name="T20" fmla="*/ 0 w 1769"/>
                        <a:gd name="T21" fmla="*/ 45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6" name="Group 101"/>
                  <p:cNvGrpSpPr>
                    <a:grpSpLocks/>
                  </p:cNvGrpSpPr>
                  <p:nvPr/>
                </p:nvGrpSpPr>
                <p:grpSpPr bwMode="auto">
                  <a:xfrm>
                    <a:off x="3080" y="1955"/>
                    <a:ext cx="619" cy="2386"/>
                    <a:chOff x="3006" y="1983"/>
                    <a:chExt cx="619" cy="2386"/>
                  </a:xfrm>
                </p:grpSpPr>
                <p:sp>
                  <p:nvSpPr>
                    <p:cNvPr id="73" name="Freeform 102"/>
                    <p:cNvSpPr>
                      <a:spLocks/>
                    </p:cNvSpPr>
                    <p:nvPr/>
                  </p:nvSpPr>
                  <p:spPr bwMode="hidden">
                    <a:xfrm rot="4286818">
                      <a:off x="2328" y="2661"/>
                      <a:ext cx="1601" cy="246"/>
                    </a:xfrm>
                    <a:custGeom>
                      <a:avLst/>
                      <a:gdLst>
                        <a:gd name="T0" fmla="*/ 0 w 2736"/>
                        <a:gd name="T1" fmla="*/ 246 h 504"/>
                        <a:gd name="T2" fmla="*/ 506 w 2736"/>
                        <a:gd name="T3" fmla="*/ 82 h 504"/>
                        <a:gd name="T4" fmla="*/ 1039 w 2736"/>
                        <a:gd name="T5" fmla="*/ 12 h 504"/>
                        <a:gd name="T6" fmla="*/ 1601 w 2736"/>
                        <a:gd name="T7" fmla="*/ 12 h 504"/>
                        <a:gd name="T8" fmla="*/ 1592 w 2736"/>
                        <a:gd name="T9" fmla="*/ 50 h 504"/>
                        <a:gd name="T10" fmla="*/ 1032 w 2736"/>
                        <a:gd name="T11" fmla="*/ 50 h 504"/>
                        <a:gd name="T12" fmla="*/ 383 w 2736"/>
                        <a:gd name="T13" fmla="*/ 143 h 504"/>
                        <a:gd name="T14" fmla="*/ 0 w 2736"/>
                        <a:gd name="T15" fmla="*/ 24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 name="Freeform 103"/>
                    <p:cNvSpPr>
                      <a:spLocks/>
                    </p:cNvSpPr>
                    <p:nvPr/>
                  </p:nvSpPr>
                  <p:spPr bwMode="hidden">
                    <a:xfrm rot="4286818">
                      <a:off x="3002" y="3747"/>
                      <a:ext cx="859" cy="386"/>
                    </a:xfrm>
                    <a:custGeom>
                      <a:avLst/>
                      <a:gdLst>
                        <a:gd name="T0" fmla="*/ 2 w 1769"/>
                        <a:gd name="T1" fmla="*/ 4 h 791"/>
                        <a:gd name="T2" fmla="*/ 236 w 1769"/>
                        <a:gd name="T3" fmla="*/ 27 h 791"/>
                        <a:gd name="T4" fmla="*/ 562 w 1769"/>
                        <a:gd name="T5" fmla="*/ 98 h 791"/>
                        <a:gd name="T6" fmla="*/ 782 w 1769"/>
                        <a:gd name="T7" fmla="*/ 211 h 791"/>
                        <a:gd name="T8" fmla="*/ 853 w 1769"/>
                        <a:gd name="T9" fmla="*/ 297 h 791"/>
                        <a:gd name="T10" fmla="*/ 820 w 1769"/>
                        <a:gd name="T11" fmla="*/ 384 h 791"/>
                        <a:gd name="T12" fmla="*/ 772 w 1769"/>
                        <a:gd name="T13" fmla="*/ 308 h 791"/>
                        <a:gd name="T14" fmla="*/ 674 w 1769"/>
                        <a:gd name="T15" fmla="*/ 222 h 791"/>
                        <a:gd name="T16" fmla="*/ 539 w 1769"/>
                        <a:gd name="T17" fmla="*/ 144 h 791"/>
                        <a:gd name="T18" fmla="*/ 282 w 1769"/>
                        <a:gd name="T19" fmla="*/ 74 h 791"/>
                        <a:gd name="T20" fmla="*/ 0 w 1769"/>
                        <a:gd name="T21" fmla="*/ 37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7" name="Group 104"/>
                  <p:cNvGrpSpPr>
                    <a:grpSpLocks/>
                  </p:cNvGrpSpPr>
                  <p:nvPr/>
                </p:nvGrpSpPr>
                <p:grpSpPr bwMode="auto">
                  <a:xfrm>
                    <a:off x="2893" y="2073"/>
                    <a:ext cx="405" cy="2219"/>
                    <a:chOff x="2819" y="2101"/>
                    <a:chExt cx="405" cy="2219"/>
                  </a:xfrm>
                </p:grpSpPr>
                <p:sp>
                  <p:nvSpPr>
                    <p:cNvPr id="71" name="Freeform 105"/>
                    <p:cNvSpPr>
                      <a:spLocks/>
                    </p:cNvSpPr>
                    <p:nvPr/>
                  </p:nvSpPr>
                  <p:spPr bwMode="hidden">
                    <a:xfrm rot="4898956">
                      <a:off x="2206" y="2714"/>
                      <a:ext cx="1471" cy="246"/>
                    </a:xfrm>
                    <a:custGeom>
                      <a:avLst/>
                      <a:gdLst>
                        <a:gd name="T0" fmla="*/ 0 w 2736"/>
                        <a:gd name="T1" fmla="*/ 246 h 504"/>
                        <a:gd name="T2" fmla="*/ 465 w 2736"/>
                        <a:gd name="T3" fmla="*/ 82 h 504"/>
                        <a:gd name="T4" fmla="*/ 955 w 2736"/>
                        <a:gd name="T5" fmla="*/ 12 h 504"/>
                        <a:gd name="T6" fmla="*/ 1471 w 2736"/>
                        <a:gd name="T7" fmla="*/ 12 h 504"/>
                        <a:gd name="T8" fmla="*/ 1462 w 2736"/>
                        <a:gd name="T9" fmla="*/ 50 h 504"/>
                        <a:gd name="T10" fmla="*/ 948 w 2736"/>
                        <a:gd name="T11" fmla="*/ 50 h 504"/>
                        <a:gd name="T12" fmla="*/ 352 w 2736"/>
                        <a:gd name="T13" fmla="*/ 143 h 504"/>
                        <a:gd name="T14" fmla="*/ 0 w 2736"/>
                        <a:gd name="T15" fmla="*/ 24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 name="Freeform 106"/>
                    <p:cNvSpPr>
                      <a:spLocks/>
                    </p:cNvSpPr>
                    <p:nvPr/>
                  </p:nvSpPr>
                  <p:spPr bwMode="hidden">
                    <a:xfrm rot="4898956">
                      <a:off x="2636" y="3732"/>
                      <a:ext cx="790" cy="386"/>
                    </a:xfrm>
                    <a:custGeom>
                      <a:avLst/>
                      <a:gdLst>
                        <a:gd name="T0" fmla="*/ 2 w 1769"/>
                        <a:gd name="T1" fmla="*/ 4 h 791"/>
                        <a:gd name="T2" fmla="*/ 217 w 1769"/>
                        <a:gd name="T3" fmla="*/ 27 h 791"/>
                        <a:gd name="T4" fmla="*/ 517 w 1769"/>
                        <a:gd name="T5" fmla="*/ 98 h 791"/>
                        <a:gd name="T6" fmla="*/ 719 w 1769"/>
                        <a:gd name="T7" fmla="*/ 211 h 791"/>
                        <a:gd name="T8" fmla="*/ 784 w 1769"/>
                        <a:gd name="T9" fmla="*/ 297 h 791"/>
                        <a:gd name="T10" fmla="*/ 754 w 1769"/>
                        <a:gd name="T11" fmla="*/ 384 h 791"/>
                        <a:gd name="T12" fmla="*/ 710 w 1769"/>
                        <a:gd name="T13" fmla="*/ 308 h 791"/>
                        <a:gd name="T14" fmla="*/ 620 w 1769"/>
                        <a:gd name="T15" fmla="*/ 222 h 791"/>
                        <a:gd name="T16" fmla="*/ 495 w 1769"/>
                        <a:gd name="T17" fmla="*/ 144 h 791"/>
                        <a:gd name="T18" fmla="*/ 259 w 1769"/>
                        <a:gd name="T19" fmla="*/ 74 h 791"/>
                        <a:gd name="T20" fmla="*/ 0 w 1769"/>
                        <a:gd name="T21" fmla="*/ 37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8" name="Group 107"/>
                  <p:cNvGrpSpPr>
                    <a:grpSpLocks/>
                  </p:cNvGrpSpPr>
                  <p:nvPr/>
                </p:nvGrpSpPr>
                <p:grpSpPr bwMode="auto">
                  <a:xfrm>
                    <a:off x="2372" y="2107"/>
                    <a:ext cx="426" cy="2185"/>
                    <a:chOff x="2287" y="2135"/>
                    <a:chExt cx="426" cy="2185"/>
                  </a:xfrm>
                </p:grpSpPr>
                <p:sp>
                  <p:nvSpPr>
                    <p:cNvPr id="69" name="Freeform 108"/>
                    <p:cNvSpPr>
                      <a:spLocks/>
                    </p:cNvSpPr>
                    <p:nvPr/>
                  </p:nvSpPr>
                  <p:spPr bwMode="hidden">
                    <a:xfrm rot="5755659">
                      <a:off x="1900" y="2760"/>
                      <a:ext cx="1437" cy="188"/>
                    </a:xfrm>
                    <a:custGeom>
                      <a:avLst/>
                      <a:gdLst>
                        <a:gd name="T0" fmla="*/ 0 w 2736"/>
                        <a:gd name="T1" fmla="*/ 188 h 504"/>
                        <a:gd name="T2" fmla="*/ 454 w 2736"/>
                        <a:gd name="T3" fmla="*/ 63 h 504"/>
                        <a:gd name="T4" fmla="*/ 933 w 2736"/>
                        <a:gd name="T5" fmla="*/ 9 h 504"/>
                        <a:gd name="T6" fmla="*/ 1437 w 2736"/>
                        <a:gd name="T7" fmla="*/ 9 h 504"/>
                        <a:gd name="T8" fmla="*/ 1429 w 2736"/>
                        <a:gd name="T9" fmla="*/ 38 h 504"/>
                        <a:gd name="T10" fmla="*/ 926 w 2736"/>
                        <a:gd name="T11" fmla="*/ 38 h 504"/>
                        <a:gd name="T12" fmla="*/ 343 w 2736"/>
                        <a:gd name="T13" fmla="*/ 109 h 504"/>
                        <a:gd name="T14" fmla="*/ 0 w 2736"/>
                        <a:gd name="T15" fmla="*/ 18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 name="Freeform 109"/>
                    <p:cNvSpPr>
                      <a:spLocks/>
                    </p:cNvSpPr>
                    <p:nvPr/>
                  </p:nvSpPr>
                  <p:spPr bwMode="hidden">
                    <a:xfrm rot="5755659">
                      <a:off x="2049" y="3787"/>
                      <a:ext cx="771" cy="295"/>
                    </a:xfrm>
                    <a:custGeom>
                      <a:avLst/>
                      <a:gdLst>
                        <a:gd name="T0" fmla="*/ 2 w 1769"/>
                        <a:gd name="T1" fmla="*/ 3 h 791"/>
                        <a:gd name="T2" fmla="*/ 211 w 1769"/>
                        <a:gd name="T3" fmla="*/ 21 h 791"/>
                        <a:gd name="T4" fmla="*/ 504 w 1769"/>
                        <a:gd name="T5" fmla="*/ 75 h 791"/>
                        <a:gd name="T6" fmla="*/ 702 w 1769"/>
                        <a:gd name="T7" fmla="*/ 161 h 791"/>
                        <a:gd name="T8" fmla="*/ 765 w 1769"/>
                        <a:gd name="T9" fmla="*/ 227 h 791"/>
                        <a:gd name="T10" fmla="*/ 736 w 1769"/>
                        <a:gd name="T11" fmla="*/ 294 h 791"/>
                        <a:gd name="T12" fmla="*/ 693 w 1769"/>
                        <a:gd name="T13" fmla="*/ 236 h 791"/>
                        <a:gd name="T14" fmla="*/ 605 w 1769"/>
                        <a:gd name="T15" fmla="*/ 169 h 791"/>
                        <a:gd name="T16" fmla="*/ 483 w 1769"/>
                        <a:gd name="T17" fmla="*/ 110 h 791"/>
                        <a:gd name="T18" fmla="*/ 253 w 1769"/>
                        <a:gd name="T19" fmla="*/ 57 h 791"/>
                        <a:gd name="T20" fmla="*/ 0 w 1769"/>
                        <a:gd name="T21" fmla="*/ 28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grpSp>
            <p:nvGrpSpPr>
              <p:cNvPr id="23" name="Group 110"/>
              <p:cNvGrpSpPr>
                <a:grpSpLocks/>
              </p:cNvGrpSpPr>
              <p:nvPr/>
            </p:nvGrpSpPr>
            <p:grpSpPr bwMode="auto">
              <a:xfrm>
                <a:off x="74" y="313"/>
                <a:ext cx="5459" cy="3667"/>
                <a:chOff x="74" y="313"/>
                <a:chExt cx="5459" cy="3667"/>
              </a:xfrm>
            </p:grpSpPr>
            <p:grpSp>
              <p:nvGrpSpPr>
                <p:cNvPr id="24" name="Group 111"/>
                <p:cNvGrpSpPr>
                  <a:grpSpLocks/>
                </p:cNvGrpSpPr>
                <p:nvPr/>
              </p:nvGrpSpPr>
              <p:grpSpPr bwMode="auto">
                <a:xfrm>
                  <a:off x="74" y="313"/>
                  <a:ext cx="5459" cy="3667"/>
                  <a:chOff x="74" y="313"/>
                  <a:chExt cx="5459" cy="3667"/>
                </a:xfrm>
              </p:grpSpPr>
              <p:sp>
                <p:nvSpPr>
                  <p:cNvPr id="26" name="Arc 112"/>
                  <p:cNvSpPr>
                    <a:spLocks/>
                  </p:cNvSpPr>
                  <p:nvPr/>
                </p:nvSpPr>
                <p:spPr bwMode="hidden">
                  <a:xfrm flipV="1">
                    <a:off x="2966" y="456"/>
                    <a:ext cx="2567" cy="2046"/>
                  </a:xfrm>
                  <a:custGeom>
                    <a:avLst/>
                    <a:gdLst>
                      <a:gd name="T0" fmla="*/ 2567 w 36729"/>
                      <a:gd name="T1" fmla="*/ 990 h 21600"/>
                      <a:gd name="T2" fmla="*/ 0 w 36729"/>
                      <a:gd name="T3" fmla="*/ 1155 h 21600"/>
                      <a:gd name="T4" fmla="*/ 1246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Arc 113"/>
                  <p:cNvSpPr>
                    <a:spLocks/>
                  </p:cNvSpPr>
                  <p:nvPr/>
                </p:nvSpPr>
                <p:spPr bwMode="hidden">
                  <a:xfrm flipH="1">
                    <a:off x="388" y="1601"/>
                    <a:ext cx="2016" cy="2379"/>
                  </a:xfrm>
                  <a:custGeom>
                    <a:avLst/>
                    <a:gdLst>
                      <a:gd name="T0" fmla="*/ 0 w 30473"/>
                      <a:gd name="T1" fmla="*/ 203 h 22305"/>
                      <a:gd name="T2" fmla="*/ 2015 w 30473"/>
                      <a:gd name="T3" fmla="*/ 2379 h 22305"/>
                      <a:gd name="T4" fmla="*/ 587 w 30473"/>
                      <a:gd name="T5" fmla="*/ 2304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Arc 114"/>
                  <p:cNvSpPr>
                    <a:spLocks/>
                  </p:cNvSpPr>
                  <p:nvPr/>
                </p:nvSpPr>
                <p:spPr bwMode="hidden">
                  <a:xfrm>
                    <a:off x="3029" y="1181"/>
                    <a:ext cx="1426" cy="2379"/>
                  </a:xfrm>
                  <a:custGeom>
                    <a:avLst/>
                    <a:gdLst>
                      <a:gd name="T0" fmla="*/ 0 w 34812"/>
                      <a:gd name="T1" fmla="*/ 481 h 22305"/>
                      <a:gd name="T2" fmla="*/ 1426 w 34812"/>
                      <a:gd name="T3" fmla="*/ 2379 h 22305"/>
                      <a:gd name="T4" fmla="*/ 541 w 34812"/>
                      <a:gd name="T5" fmla="*/ 23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 name="Arc 115"/>
                  <p:cNvSpPr>
                    <a:spLocks/>
                  </p:cNvSpPr>
                  <p:nvPr/>
                </p:nvSpPr>
                <p:spPr bwMode="hidden">
                  <a:xfrm flipH="1">
                    <a:off x="74" y="813"/>
                    <a:ext cx="2540" cy="2379"/>
                  </a:xfrm>
                  <a:custGeom>
                    <a:avLst/>
                    <a:gdLst>
                      <a:gd name="T0" fmla="*/ 0 w 36830"/>
                      <a:gd name="T1" fmla="*/ 670 h 22305"/>
                      <a:gd name="T2" fmla="*/ 2539 w 36830"/>
                      <a:gd name="T3" fmla="*/ 2379 h 22305"/>
                      <a:gd name="T4" fmla="*/ 1050 w 36830"/>
                      <a:gd name="T5" fmla="*/ 2304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Arc 116"/>
                  <p:cNvSpPr>
                    <a:spLocks/>
                  </p:cNvSpPr>
                  <p:nvPr/>
                </p:nvSpPr>
                <p:spPr bwMode="hidden">
                  <a:xfrm flipH="1">
                    <a:off x="790" y="313"/>
                    <a:ext cx="1850" cy="2304"/>
                  </a:xfrm>
                  <a:custGeom>
                    <a:avLst/>
                    <a:gdLst>
                      <a:gd name="T0" fmla="*/ 0 w 31881"/>
                      <a:gd name="T1" fmla="*/ 1068 h 21600"/>
                      <a:gd name="T2" fmla="*/ 1850 w 31881"/>
                      <a:gd name="T3" fmla="*/ 518 h 21600"/>
                      <a:gd name="T4" fmla="*/ 1058 w 31881"/>
                      <a:gd name="T5" fmla="*/ 2304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Arc 117"/>
                  <p:cNvSpPr>
                    <a:spLocks/>
                  </p:cNvSpPr>
                  <p:nvPr/>
                </p:nvSpPr>
                <p:spPr bwMode="hidden">
                  <a:xfrm>
                    <a:off x="2763" y="1281"/>
                    <a:ext cx="764" cy="2304"/>
                  </a:xfrm>
                  <a:custGeom>
                    <a:avLst/>
                    <a:gdLst>
                      <a:gd name="T0" fmla="*/ 0 w 31146"/>
                      <a:gd name="T1" fmla="*/ 481 h 21600"/>
                      <a:gd name="T2" fmla="*/ 764 w 31146"/>
                      <a:gd name="T3" fmla="*/ 1020 h 21600"/>
                      <a:gd name="T4" fmla="*/ 324 w 31146"/>
                      <a:gd name="T5" fmla="*/ 2304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Freeform 118"/>
                  <p:cNvSpPr>
                    <a:spLocks/>
                  </p:cNvSpPr>
                  <p:nvPr/>
                </p:nvSpPr>
                <p:spPr bwMode="hidden">
                  <a:xfrm flipH="1">
                    <a:off x="1800" y="438"/>
                    <a:ext cx="418" cy="1524"/>
                  </a:xfrm>
                  <a:custGeom>
                    <a:avLst/>
                    <a:gdLst>
                      <a:gd name="T0" fmla="*/ 0 w 776"/>
                      <a:gd name="T1" fmla="*/ 41 h 2368"/>
                      <a:gd name="T2" fmla="*/ 129 w 776"/>
                      <a:gd name="T3" fmla="*/ 10 h 2368"/>
                      <a:gd name="T4" fmla="*/ 52 w 776"/>
                      <a:gd name="T5" fmla="*/ 103 h 2368"/>
                      <a:gd name="T6" fmla="*/ 181 w 776"/>
                      <a:gd name="T7" fmla="*/ 103 h 2368"/>
                      <a:gd name="T8" fmla="*/ 103 w 776"/>
                      <a:gd name="T9" fmla="*/ 196 h 2368"/>
                      <a:gd name="T10" fmla="*/ 207 w 776"/>
                      <a:gd name="T11" fmla="*/ 227 h 2368"/>
                      <a:gd name="T12" fmla="*/ 155 w 776"/>
                      <a:gd name="T13" fmla="*/ 288 h 2368"/>
                      <a:gd name="T14" fmla="*/ 259 w 776"/>
                      <a:gd name="T15" fmla="*/ 319 h 2368"/>
                      <a:gd name="T16" fmla="*/ 207 w 776"/>
                      <a:gd name="T17" fmla="*/ 381 h 2368"/>
                      <a:gd name="T18" fmla="*/ 284 w 776"/>
                      <a:gd name="T19" fmla="*/ 412 h 2368"/>
                      <a:gd name="T20" fmla="*/ 259 w 776"/>
                      <a:gd name="T21" fmla="*/ 474 h 2368"/>
                      <a:gd name="T22" fmla="*/ 310 w 776"/>
                      <a:gd name="T23" fmla="*/ 535 h 2368"/>
                      <a:gd name="T24" fmla="*/ 310 w 776"/>
                      <a:gd name="T25" fmla="*/ 597 h 2368"/>
                      <a:gd name="T26" fmla="*/ 362 w 776"/>
                      <a:gd name="T27" fmla="*/ 690 h 2368"/>
                      <a:gd name="T28" fmla="*/ 336 w 776"/>
                      <a:gd name="T29" fmla="*/ 783 h 2368"/>
                      <a:gd name="T30" fmla="*/ 388 w 776"/>
                      <a:gd name="T31" fmla="*/ 844 h 2368"/>
                      <a:gd name="T32" fmla="*/ 362 w 776"/>
                      <a:gd name="T33" fmla="*/ 937 h 2368"/>
                      <a:gd name="T34" fmla="*/ 388 w 776"/>
                      <a:gd name="T35" fmla="*/ 1030 h 2368"/>
                      <a:gd name="T36" fmla="*/ 362 w 776"/>
                      <a:gd name="T37" fmla="*/ 1092 h 2368"/>
                      <a:gd name="T38" fmla="*/ 414 w 776"/>
                      <a:gd name="T39" fmla="*/ 1184 h 2368"/>
                      <a:gd name="T40" fmla="*/ 388 w 776"/>
                      <a:gd name="T41" fmla="*/ 1277 h 2368"/>
                      <a:gd name="T42" fmla="*/ 414 w 776"/>
                      <a:gd name="T43" fmla="*/ 1400 h 2368"/>
                      <a:gd name="T44" fmla="*/ 388 w 776"/>
                      <a:gd name="T45" fmla="*/ 1431 h 2368"/>
                      <a:gd name="T46" fmla="*/ 414 w 776"/>
                      <a:gd name="T47" fmla="*/ 152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5" name="Freeform 119"/>
                <p:cNvSpPr>
                  <a:spLocks/>
                </p:cNvSpPr>
                <p:nvPr/>
              </p:nvSpPr>
              <p:spPr bwMode="hidden">
                <a:xfrm rot="-1346631">
                  <a:off x="3280" y="1529"/>
                  <a:ext cx="442" cy="837"/>
                </a:xfrm>
                <a:custGeom>
                  <a:avLst/>
                  <a:gdLst>
                    <a:gd name="T0" fmla="*/ 0 w 776"/>
                    <a:gd name="T1" fmla="*/ 23 h 2368"/>
                    <a:gd name="T2" fmla="*/ 137 w 776"/>
                    <a:gd name="T3" fmla="*/ 6 h 2368"/>
                    <a:gd name="T4" fmla="*/ 55 w 776"/>
                    <a:gd name="T5" fmla="*/ 57 h 2368"/>
                    <a:gd name="T6" fmla="*/ 191 w 776"/>
                    <a:gd name="T7" fmla="*/ 57 h 2368"/>
                    <a:gd name="T8" fmla="*/ 109 w 776"/>
                    <a:gd name="T9" fmla="*/ 107 h 2368"/>
                    <a:gd name="T10" fmla="*/ 219 w 776"/>
                    <a:gd name="T11" fmla="*/ 124 h 2368"/>
                    <a:gd name="T12" fmla="*/ 164 w 776"/>
                    <a:gd name="T13" fmla="*/ 158 h 2368"/>
                    <a:gd name="T14" fmla="*/ 273 w 776"/>
                    <a:gd name="T15" fmla="*/ 175 h 2368"/>
                    <a:gd name="T16" fmla="*/ 219 w 776"/>
                    <a:gd name="T17" fmla="*/ 209 h 2368"/>
                    <a:gd name="T18" fmla="*/ 301 w 776"/>
                    <a:gd name="T19" fmla="*/ 226 h 2368"/>
                    <a:gd name="T20" fmla="*/ 273 w 776"/>
                    <a:gd name="T21" fmla="*/ 260 h 2368"/>
                    <a:gd name="T22" fmla="*/ 328 w 776"/>
                    <a:gd name="T23" fmla="*/ 294 h 2368"/>
                    <a:gd name="T24" fmla="*/ 328 w 776"/>
                    <a:gd name="T25" fmla="*/ 328 h 2368"/>
                    <a:gd name="T26" fmla="*/ 383 w 776"/>
                    <a:gd name="T27" fmla="*/ 379 h 2368"/>
                    <a:gd name="T28" fmla="*/ 355 w 776"/>
                    <a:gd name="T29" fmla="*/ 430 h 2368"/>
                    <a:gd name="T30" fmla="*/ 410 w 776"/>
                    <a:gd name="T31" fmla="*/ 464 h 2368"/>
                    <a:gd name="T32" fmla="*/ 383 w 776"/>
                    <a:gd name="T33" fmla="*/ 515 h 2368"/>
                    <a:gd name="T34" fmla="*/ 410 w 776"/>
                    <a:gd name="T35" fmla="*/ 566 h 2368"/>
                    <a:gd name="T36" fmla="*/ 383 w 776"/>
                    <a:gd name="T37" fmla="*/ 599 h 2368"/>
                    <a:gd name="T38" fmla="*/ 437 w 776"/>
                    <a:gd name="T39" fmla="*/ 650 h 2368"/>
                    <a:gd name="T40" fmla="*/ 410 w 776"/>
                    <a:gd name="T41" fmla="*/ 701 h 2368"/>
                    <a:gd name="T42" fmla="*/ 437 w 776"/>
                    <a:gd name="T43" fmla="*/ 769 h 2368"/>
                    <a:gd name="T44" fmla="*/ 410 w 776"/>
                    <a:gd name="T45" fmla="*/ 786 h 2368"/>
                    <a:gd name="T46" fmla="*/ 437 w 776"/>
                    <a:gd name="T47" fmla="*/ 837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 name="Group 120"/>
            <p:cNvGrpSpPr>
              <a:grpSpLocks/>
            </p:cNvGrpSpPr>
            <p:nvPr/>
          </p:nvGrpSpPr>
          <p:grpSpPr bwMode="auto">
            <a:xfrm>
              <a:off x="1476" y="449"/>
              <a:ext cx="4038" cy="2966"/>
              <a:chOff x="210" y="337"/>
              <a:chExt cx="5198" cy="3818"/>
            </a:xfrm>
          </p:grpSpPr>
          <p:sp>
            <p:nvSpPr>
              <p:cNvPr id="8" name="Freeform 121"/>
              <p:cNvSpPr>
                <a:spLocks/>
              </p:cNvSpPr>
              <p:nvPr/>
            </p:nvSpPr>
            <p:spPr bwMode="hidden">
              <a:xfrm flipH="1">
                <a:off x="1934" y="2382"/>
                <a:ext cx="485" cy="1479"/>
              </a:xfrm>
              <a:custGeom>
                <a:avLst/>
                <a:gdLst>
                  <a:gd name="T0" fmla="*/ 0 w 776"/>
                  <a:gd name="T1" fmla="*/ 40 h 2368"/>
                  <a:gd name="T2" fmla="*/ 150 w 776"/>
                  <a:gd name="T3" fmla="*/ 10 h 2368"/>
                  <a:gd name="T4" fmla="*/ 60 w 776"/>
                  <a:gd name="T5" fmla="*/ 100 h 2368"/>
                  <a:gd name="T6" fmla="*/ 210 w 776"/>
                  <a:gd name="T7" fmla="*/ 100 h 2368"/>
                  <a:gd name="T8" fmla="*/ 120 w 776"/>
                  <a:gd name="T9" fmla="*/ 190 h 2368"/>
                  <a:gd name="T10" fmla="*/ 240 w 776"/>
                  <a:gd name="T11" fmla="*/ 220 h 2368"/>
                  <a:gd name="T12" fmla="*/ 180 w 776"/>
                  <a:gd name="T13" fmla="*/ 280 h 2368"/>
                  <a:gd name="T14" fmla="*/ 300 w 776"/>
                  <a:gd name="T15" fmla="*/ 310 h 2368"/>
                  <a:gd name="T16" fmla="*/ 240 w 776"/>
                  <a:gd name="T17" fmla="*/ 370 h 2368"/>
                  <a:gd name="T18" fmla="*/ 330 w 776"/>
                  <a:gd name="T19" fmla="*/ 400 h 2368"/>
                  <a:gd name="T20" fmla="*/ 300 w 776"/>
                  <a:gd name="T21" fmla="*/ 460 h 2368"/>
                  <a:gd name="T22" fmla="*/ 360 w 776"/>
                  <a:gd name="T23" fmla="*/ 520 h 2368"/>
                  <a:gd name="T24" fmla="*/ 360 w 776"/>
                  <a:gd name="T25" fmla="*/ 580 h 2368"/>
                  <a:gd name="T26" fmla="*/ 420 w 776"/>
                  <a:gd name="T27" fmla="*/ 670 h 2368"/>
                  <a:gd name="T28" fmla="*/ 390 w 776"/>
                  <a:gd name="T29" fmla="*/ 759 h 2368"/>
                  <a:gd name="T30" fmla="*/ 450 w 776"/>
                  <a:gd name="T31" fmla="*/ 819 h 2368"/>
                  <a:gd name="T32" fmla="*/ 420 w 776"/>
                  <a:gd name="T33" fmla="*/ 909 h 2368"/>
                  <a:gd name="T34" fmla="*/ 450 w 776"/>
                  <a:gd name="T35" fmla="*/ 999 h 2368"/>
                  <a:gd name="T36" fmla="*/ 420 w 776"/>
                  <a:gd name="T37" fmla="*/ 1059 h 2368"/>
                  <a:gd name="T38" fmla="*/ 480 w 776"/>
                  <a:gd name="T39" fmla="*/ 1149 h 2368"/>
                  <a:gd name="T40" fmla="*/ 450 w 776"/>
                  <a:gd name="T41" fmla="*/ 1239 h 2368"/>
                  <a:gd name="T42" fmla="*/ 480 w 776"/>
                  <a:gd name="T43" fmla="*/ 1359 h 2368"/>
                  <a:gd name="T44" fmla="*/ 450 w 776"/>
                  <a:gd name="T45" fmla="*/ 1389 h 2368"/>
                  <a:gd name="T46" fmla="*/ 480 w 776"/>
                  <a:gd name="T47" fmla="*/ 1479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Arc 122"/>
              <p:cNvSpPr>
                <a:spLocks/>
              </p:cNvSpPr>
              <p:nvPr/>
            </p:nvSpPr>
            <p:spPr bwMode="hidden">
              <a:xfrm flipH="1">
                <a:off x="1054" y="1851"/>
                <a:ext cx="2122" cy="2304"/>
              </a:xfrm>
              <a:custGeom>
                <a:avLst/>
                <a:gdLst>
                  <a:gd name="T0" fmla="*/ 537 w 21600"/>
                  <a:gd name="T1" fmla="*/ 0 h 21602"/>
                  <a:gd name="T2" fmla="*/ 2121 w 21600"/>
                  <a:gd name="T3" fmla="*/ 2304 h 21602"/>
                  <a:gd name="T4" fmla="*/ 0 w 21600"/>
                  <a:gd name="T5" fmla="*/ 2229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Arc 123"/>
              <p:cNvSpPr>
                <a:spLocks/>
              </p:cNvSpPr>
              <p:nvPr/>
            </p:nvSpPr>
            <p:spPr bwMode="hidden">
              <a:xfrm flipH="1">
                <a:off x="1266" y="1480"/>
                <a:ext cx="1244" cy="2379"/>
              </a:xfrm>
              <a:custGeom>
                <a:avLst/>
                <a:gdLst>
                  <a:gd name="T0" fmla="*/ 0 w 28940"/>
                  <a:gd name="T1" fmla="*/ 137 h 22305"/>
                  <a:gd name="T2" fmla="*/ 1244 w 28940"/>
                  <a:gd name="T3" fmla="*/ 2379 h 22305"/>
                  <a:gd name="T4" fmla="*/ 316 w 28940"/>
                  <a:gd name="T5" fmla="*/ 2304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Arc 124"/>
              <p:cNvSpPr>
                <a:spLocks/>
              </p:cNvSpPr>
              <p:nvPr/>
            </p:nvSpPr>
            <p:spPr bwMode="hidden">
              <a:xfrm flipH="1">
                <a:off x="210" y="1168"/>
                <a:ext cx="2376" cy="2379"/>
              </a:xfrm>
              <a:custGeom>
                <a:avLst/>
                <a:gdLst>
                  <a:gd name="T0" fmla="*/ 0 w 34455"/>
                  <a:gd name="T1" fmla="*/ 452 h 22305"/>
                  <a:gd name="T2" fmla="*/ 2375 w 34455"/>
                  <a:gd name="T3" fmla="*/ 2379 h 22305"/>
                  <a:gd name="T4" fmla="*/ 886 w 34455"/>
                  <a:gd name="T5" fmla="*/ 2304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Arc 125"/>
              <p:cNvSpPr>
                <a:spLocks/>
              </p:cNvSpPr>
              <p:nvPr/>
            </p:nvSpPr>
            <p:spPr bwMode="hidden">
              <a:xfrm>
                <a:off x="2840" y="1503"/>
                <a:ext cx="381" cy="2379"/>
              </a:xfrm>
              <a:custGeom>
                <a:avLst/>
                <a:gdLst>
                  <a:gd name="T0" fmla="*/ 0 w 34812"/>
                  <a:gd name="T1" fmla="*/ 481 h 22305"/>
                  <a:gd name="T2" fmla="*/ 381 w 34812"/>
                  <a:gd name="T3" fmla="*/ 2379 h 22305"/>
                  <a:gd name="T4" fmla="*/ 145 w 34812"/>
                  <a:gd name="T5" fmla="*/ 23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Arc 126"/>
              <p:cNvSpPr>
                <a:spLocks/>
              </p:cNvSpPr>
              <p:nvPr/>
            </p:nvSpPr>
            <p:spPr bwMode="hidden">
              <a:xfrm>
                <a:off x="2940" y="1492"/>
                <a:ext cx="1004" cy="2379"/>
              </a:xfrm>
              <a:custGeom>
                <a:avLst/>
                <a:gdLst>
                  <a:gd name="T0" fmla="*/ 0 w 34812"/>
                  <a:gd name="T1" fmla="*/ 481 h 22305"/>
                  <a:gd name="T2" fmla="*/ 1004 w 34812"/>
                  <a:gd name="T3" fmla="*/ 2379 h 22305"/>
                  <a:gd name="T4" fmla="*/ 381 w 34812"/>
                  <a:gd name="T5" fmla="*/ 23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Freeform 127"/>
              <p:cNvSpPr>
                <a:spLocks/>
              </p:cNvSpPr>
              <p:nvPr/>
            </p:nvSpPr>
            <p:spPr bwMode="hidden">
              <a:xfrm>
                <a:off x="3301" y="2635"/>
                <a:ext cx="485" cy="1479"/>
              </a:xfrm>
              <a:custGeom>
                <a:avLst/>
                <a:gdLst>
                  <a:gd name="T0" fmla="*/ 0 w 776"/>
                  <a:gd name="T1" fmla="*/ 40 h 2368"/>
                  <a:gd name="T2" fmla="*/ 150 w 776"/>
                  <a:gd name="T3" fmla="*/ 10 h 2368"/>
                  <a:gd name="T4" fmla="*/ 60 w 776"/>
                  <a:gd name="T5" fmla="*/ 100 h 2368"/>
                  <a:gd name="T6" fmla="*/ 210 w 776"/>
                  <a:gd name="T7" fmla="*/ 100 h 2368"/>
                  <a:gd name="T8" fmla="*/ 120 w 776"/>
                  <a:gd name="T9" fmla="*/ 190 h 2368"/>
                  <a:gd name="T10" fmla="*/ 240 w 776"/>
                  <a:gd name="T11" fmla="*/ 220 h 2368"/>
                  <a:gd name="T12" fmla="*/ 180 w 776"/>
                  <a:gd name="T13" fmla="*/ 280 h 2368"/>
                  <a:gd name="T14" fmla="*/ 300 w 776"/>
                  <a:gd name="T15" fmla="*/ 310 h 2368"/>
                  <a:gd name="T16" fmla="*/ 240 w 776"/>
                  <a:gd name="T17" fmla="*/ 370 h 2368"/>
                  <a:gd name="T18" fmla="*/ 330 w 776"/>
                  <a:gd name="T19" fmla="*/ 400 h 2368"/>
                  <a:gd name="T20" fmla="*/ 300 w 776"/>
                  <a:gd name="T21" fmla="*/ 460 h 2368"/>
                  <a:gd name="T22" fmla="*/ 360 w 776"/>
                  <a:gd name="T23" fmla="*/ 520 h 2368"/>
                  <a:gd name="T24" fmla="*/ 360 w 776"/>
                  <a:gd name="T25" fmla="*/ 580 h 2368"/>
                  <a:gd name="T26" fmla="*/ 420 w 776"/>
                  <a:gd name="T27" fmla="*/ 670 h 2368"/>
                  <a:gd name="T28" fmla="*/ 390 w 776"/>
                  <a:gd name="T29" fmla="*/ 759 h 2368"/>
                  <a:gd name="T30" fmla="*/ 450 w 776"/>
                  <a:gd name="T31" fmla="*/ 819 h 2368"/>
                  <a:gd name="T32" fmla="*/ 420 w 776"/>
                  <a:gd name="T33" fmla="*/ 909 h 2368"/>
                  <a:gd name="T34" fmla="*/ 450 w 776"/>
                  <a:gd name="T35" fmla="*/ 999 h 2368"/>
                  <a:gd name="T36" fmla="*/ 420 w 776"/>
                  <a:gd name="T37" fmla="*/ 1059 h 2368"/>
                  <a:gd name="T38" fmla="*/ 480 w 776"/>
                  <a:gd name="T39" fmla="*/ 1149 h 2368"/>
                  <a:gd name="T40" fmla="*/ 450 w 776"/>
                  <a:gd name="T41" fmla="*/ 1239 h 2368"/>
                  <a:gd name="T42" fmla="*/ 480 w 776"/>
                  <a:gd name="T43" fmla="*/ 1359 h 2368"/>
                  <a:gd name="T44" fmla="*/ 450 w 776"/>
                  <a:gd name="T45" fmla="*/ 1389 h 2368"/>
                  <a:gd name="T46" fmla="*/ 480 w 776"/>
                  <a:gd name="T47" fmla="*/ 1479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Freeform 128"/>
              <p:cNvSpPr>
                <a:spLocks/>
              </p:cNvSpPr>
              <p:nvPr/>
            </p:nvSpPr>
            <p:spPr bwMode="hidden">
              <a:xfrm rot="19660755" flipV="1">
                <a:off x="2546" y="2150"/>
                <a:ext cx="442" cy="837"/>
              </a:xfrm>
              <a:custGeom>
                <a:avLst/>
                <a:gdLst>
                  <a:gd name="T0" fmla="*/ 0 w 776"/>
                  <a:gd name="T1" fmla="*/ 23 h 2368"/>
                  <a:gd name="T2" fmla="*/ 137 w 776"/>
                  <a:gd name="T3" fmla="*/ 6 h 2368"/>
                  <a:gd name="T4" fmla="*/ 55 w 776"/>
                  <a:gd name="T5" fmla="*/ 57 h 2368"/>
                  <a:gd name="T6" fmla="*/ 191 w 776"/>
                  <a:gd name="T7" fmla="*/ 57 h 2368"/>
                  <a:gd name="T8" fmla="*/ 109 w 776"/>
                  <a:gd name="T9" fmla="*/ 107 h 2368"/>
                  <a:gd name="T10" fmla="*/ 219 w 776"/>
                  <a:gd name="T11" fmla="*/ 124 h 2368"/>
                  <a:gd name="T12" fmla="*/ 164 w 776"/>
                  <a:gd name="T13" fmla="*/ 158 h 2368"/>
                  <a:gd name="T14" fmla="*/ 273 w 776"/>
                  <a:gd name="T15" fmla="*/ 175 h 2368"/>
                  <a:gd name="T16" fmla="*/ 219 w 776"/>
                  <a:gd name="T17" fmla="*/ 209 h 2368"/>
                  <a:gd name="T18" fmla="*/ 301 w 776"/>
                  <a:gd name="T19" fmla="*/ 226 h 2368"/>
                  <a:gd name="T20" fmla="*/ 273 w 776"/>
                  <a:gd name="T21" fmla="*/ 260 h 2368"/>
                  <a:gd name="T22" fmla="*/ 328 w 776"/>
                  <a:gd name="T23" fmla="*/ 294 h 2368"/>
                  <a:gd name="T24" fmla="*/ 328 w 776"/>
                  <a:gd name="T25" fmla="*/ 328 h 2368"/>
                  <a:gd name="T26" fmla="*/ 383 w 776"/>
                  <a:gd name="T27" fmla="*/ 379 h 2368"/>
                  <a:gd name="T28" fmla="*/ 355 w 776"/>
                  <a:gd name="T29" fmla="*/ 430 h 2368"/>
                  <a:gd name="T30" fmla="*/ 410 w 776"/>
                  <a:gd name="T31" fmla="*/ 464 h 2368"/>
                  <a:gd name="T32" fmla="*/ 383 w 776"/>
                  <a:gd name="T33" fmla="*/ 515 h 2368"/>
                  <a:gd name="T34" fmla="*/ 410 w 776"/>
                  <a:gd name="T35" fmla="*/ 566 h 2368"/>
                  <a:gd name="T36" fmla="*/ 383 w 776"/>
                  <a:gd name="T37" fmla="*/ 599 h 2368"/>
                  <a:gd name="T38" fmla="*/ 437 w 776"/>
                  <a:gd name="T39" fmla="*/ 650 h 2368"/>
                  <a:gd name="T40" fmla="*/ 410 w 776"/>
                  <a:gd name="T41" fmla="*/ 701 h 2368"/>
                  <a:gd name="T42" fmla="*/ 437 w 776"/>
                  <a:gd name="T43" fmla="*/ 769 h 2368"/>
                  <a:gd name="T44" fmla="*/ 410 w 776"/>
                  <a:gd name="T45" fmla="*/ 786 h 2368"/>
                  <a:gd name="T46" fmla="*/ 437 w 776"/>
                  <a:gd name="T47" fmla="*/ 837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Freeform 129"/>
              <p:cNvSpPr>
                <a:spLocks/>
              </p:cNvSpPr>
              <p:nvPr/>
            </p:nvSpPr>
            <p:spPr bwMode="hidden">
              <a:xfrm flipH="1">
                <a:off x="489" y="2504"/>
                <a:ext cx="1085" cy="1524"/>
              </a:xfrm>
              <a:custGeom>
                <a:avLst/>
                <a:gdLst>
                  <a:gd name="T0" fmla="*/ 0 w 776"/>
                  <a:gd name="T1" fmla="*/ 41 h 2368"/>
                  <a:gd name="T2" fmla="*/ 336 w 776"/>
                  <a:gd name="T3" fmla="*/ 10 h 2368"/>
                  <a:gd name="T4" fmla="*/ 134 w 776"/>
                  <a:gd name="T5" fmla="*/ 103 h 2368"/>
                  <a:gd name="T6" fmla="*/ 470 w 776"/>
                  <a:gd name="T7" fmla="*/ 103 h 2368"/>
                  <a:gd name="T8" fmla="*/ 268 w 776"/>
                  <a:gd name="T9" fmla="*/ 196 h 2368"/>
                  <a:gd name="T10" fmla="*/ 537 w 776"/>
                  <a:gd name="T11" fmla="*/ 227 h 2368"/>
                  <a:gd name="T12" fmla="*/ 403 w 776"/>
                  <a:gd name="T13" fmla="*/ 288 h 2368"/>
                  <a:gd name="T14" fmla="*/ 671 w 776"/>
                  <a:gd name="T15" fmla="*/ 319 h 2368"/>
                  <a:gd name="T16" fmla="*/ 537 w 776"/>
                  <a:gd name="T17" fmla="*/ 381 h 2368"/>
                  <a:gd name="T18" fmla="*/ 738 w 776"/>
                  <a:gd name="T19" fmla="*/ 412 h 2368"/>
                  <a:gd name="T20" fmla="*/ 671 w 776"/>
                  <a:gd name="T21" fmla="*/ 474 h 2368"/>
                  <a:gd name="T22" fmla="*/ 805 w 776"/>
                  <a:gd name="T23" fmla="*/ 535 h 2368"/>
                  <a:gd name="T24" fmla="*/ 805 w 776"/>
                  <a:gd name="T25" fmla="*/ 597 h 2368"/>
                  <a:gd name="T26" fmla="*/ 940 w 776"/>
                  <a:gd name="T27" fmla="*/ 690 h 2368"/>
                  <a:gd name="T28" fmla="*/ 872 w 776"/>
                  <a:gd name="T29" fmla="*/ 783 h 2368"/>
                  <a:gd name="T30" fmla="*/ 1007 w 776"/>
                  <a:gd name="T31" fmla="*/ 844 h 2368"/>
                  <a:gd name="T32" fmla="*/ 940 w 776"/>
                  <a:gd name="T33" fmla="*/ 937 h 2368"/>
                  <a:gd name="T34" fmla="*/ 1007 w 776"/>
                  <a:gd name="T35" fmla="*/ 1030 h 2368"/>
                  <a:gd name="T36" fmla="*/ 940 w 776"/>
                  <a:gd name="T37" fmla="*/ 1092 h 2368"/>
                  <a:gd name="T38" fmla="*/ 1074 w 776"/>
                  <a:gd name="T39" fmla="*/ 1184 h 2368"/>
                  <a:gd name="T40" fmla="*/ 1007 w 776"/>
                  <a:gd name="T41" fmla="*/ 1277 h 2368"/>
                  <a:gd name="T42" fmla="*/ 1074 w 776"/>
                  <a:gd name="T43" fmla="*/ 1400 h 2368"/>
                  <a:gd name="T44" fmla="*/ 1007 w 776"/>
                  <a:gd name="T45" fmla="*/ 1431 h 2368"/>
                  <a:gd name="T46" fmla="*/ 1074 w 776"/>
                  <a:gd name="T47" fmla="*/ 152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Freeform 130"/>
              <p:cNvSpPr>
                <a:spLocks/>
              </p:cNvSpPr>
              <p:nvPr/>
            </p:nvSpPr>
            <p:spPr bwMode="hidden">
              <a:xfrm flipH="1">
                <a:off x="1000" y="893"/>
                <a:ext cx="696" cy="1524"/>
              </a:xfrm>
              <a:custGeom>
                <a:avLst/>
                <a:gdLst>
                  <a:gd name="T0" fmla="*/ 0 w 776"/>
                  <a:gd name="T1" fmla="*/ 41 h 2368"/>
                  <a:gd name="T2" fmla="*/ 215 w 776"/>
                  <a:gd name="T3" fmla="*/ 10 h 2368"/>
                  <a:gd name="T4" fmla="*/ 86 w 776"/>
                  <a:gd name="T5" fmla="*/ 103 h 2368"/>
                  <a:gd name="T6" fmla="*/ 301 w 776"/>
                  <a:gd name="T7" fmla="*/ 103 h 2368"/>
                  <a:gd name="T8" fmla="*/ 172 w 776"/>
                  <a:gd name="T9" fmla="*/ 196 h 2368"/>
                  <a:gd name="T10" fmla="*/ 344 w 776"/>
                  <a:gd name="T11" fmla="*/ 227 h 2368"/>
                  <a:gd name="T12" fmla="*/ 258 w 776"/>
                  <a:gd name="T13" fmla="*/ 288 h 2368"/>
                  <a:gd name="T14" fmla="*/ 431 w 776"/>
                  <a:gd name="T15" fmla="*/ 319 h 2368"/>
                  <a:gd name="T16" fmla="*/ 344 w 776"/>
                  <a:gd name="T17" fmla="*/ 381 h 2368"/>
                  <a:gd name="T18" fmla="*/ 474 w 776"/>
                  <a:gd name="T19" fmla="*/ 412 h 2368"/>
                  <a:gd name="T20" fmla="*/ 431 w 776"/>
                  <a:gd name="T21" fmla="*/ 474 h 2368"/>
                  <a:gd name="T22" fmla="*/ 517 w 776"/>
                  <a:gd name="T23" fmla="*/ 535 h 2368"/>
                  <a:gd name="T24" fmla="*/ 517 w 776"/>
                  <a:gd name="T25" fmla="*/ 597 h 2368"/>
                  <a:gd name="T26" fmla="*/ 603 w 776"/>
                  <a:gd name="T27" fmla="*/ 690 h 2368"/>
                  <a:gd name="T28" fmla="*/ 560 w 776"/>
                  <a:gd name="T29" fmla="*/ 783 h 2368"/>
                  <a:gd name="T30" fmla="*/ 646 w 776"/>
                  <a:gd name="T31" fmla="*/ 844 h 2368"/>
                  <a:gd name="T32" fmla="*/ 603 w 776"/>
                  <a:gd name="T33" fmla="*/ 937 h 2368"/>
                  <a:gd name="T34" fmla="*/ 646 w 776"/>
                  <a:gd name="T35" fmla="*/ 1030 h 2368"/>
                  <a:gd name="T36" fmla="*/ 603 w 776"/>
                  <a:gd name="T37" fmla="*/ 1092 h 2368"/>
                  <a:gd name="T38" fmla="*/ 689 w 776"/>
                  <a:gd name="T39" fmla="*/ 1184 h 2368"/>
                  <a:gd name="T40" fmla="*/ 646 w 776"/>
                  <a:gd name="T41" fmla="*/ 1277 h 2368"/>
                  <a:gd name="T42" fmla="*/ 689 w 776"/>
                  <a:gd name="T43" fmla="*/ 1400 h 2368"/>
                  <a:gd name="T44" fmla="*/ 646 w 776"/>
                  <a:gd name="T45" fmla="*/ 1431 h 2368"/>
                  <a:gd name="T46" fmla="*/ 689 w 776"/>
                  <a:gd name="T47" fmla="*/ 152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Freeform 131"/>
              <p:cNvSpPr>
                <a:spLocks/>
              </p:cNvSpPr>
              <p:nvPr/>
            </p:nvSpPr>
            <p:spPr bwMode="hidden">
              <a:xfrm>
                <a:off x="4401" y="2280"/>
                <a:ext cx="1007" cy="1601"/>
              </a:xfrm>
              <a:custGeom>
                <a:avLst/>
                <a:gdLst>
                  <a:gd name="T0" fmla="*/ 0 w 776"/>
                  <a:gd name="T1" fmla="*/ 43 h 2368"/>
                  <a:gd name="T2" fmla="*/ 311 w 776"/>
                  <a:gd name="T3" fmla="*/ 11 h 2368"/>
                  <a:gd name="T4" fmla="*/ 125 w 776"/>
                  <a:gd name="T5" fmla="*/ 108 h 2368"/>
                  <a:gd name="T6" fmla="*/ 436 w 776"/>
                  <a:gd name="T7" fmla="*/ 108 h 2368"/>
                  <a:gd name="T8" fmla="*/ 249 w 776"/>
                  <a:gd name="T9" fmla="*/ 206 h 2368"/>
                  <a:gd name="T10" fmla="*/ 498 w 776"/>
                  <a:gd name="T11" fmla="*/ 238 h 2368"/>
                  <a:gd name="T12" fmla="*/ 374 w 776"/>
                  <a:gd name="T13" fmla="*/ 303 h 2368"/>
                  <a:gd name="T14" fmla="*/ 623 w 776"/>
                  <a:gd name="T15" fmla="*/ 335 h 2368"/>
                  <a:gd name="T16" fmla="*/ 498 w 776"/>
                  <a:gd name="T17" fmla="*/ 400 h 2368"/>
                  <a:gd name="T18" fmla="*/ 685 w 776"/>
                  <a:gd name="T19" fmla="*/ 433 h 2368"/>
                  <a:gd name="T20" fmla="*/ 623 w 776"/>
                  <a:gd name="T21" fmla="*/ 498 h 2368"/>
                  <a:gd name="T22" fmla="*/ 747 w 776"/>
                  <a:gd name="T23" fmla="*/ 563 h 2368"/>
                  <a:gd name="T24" fmla="*/ 747 w 776"/>
                  <a:gd name="T25" fmla="*/ 627 h 2368"/>
                  <a:gd name="T26" fmla="*/ 872 w 776"/>
                  <a:gd name="T27" fmla="*/ 725 h 2368"/>
                  <a:gd name="T28" fmla="*/ 810 w 776"/>
                  <a:gd name="T29" fmla="*/ 822 h 2368"/>
                  <a:gd name="T30" fmla="*/ 934 w 776"/>
                  <a:gd name="T31" fmla="*/ 887 h 2368"/>
                  <a:gd name="T32" fmla="*/ 872 w 776"/>
                  <a:gd name="T33" fmla="*/ 984 h 2368"/>
                  <a:gd name="T34" fmla="*/ 934 w 776"/>
                  <a:gd name="T35" fmla="*/ 1082 h 2368"/>
                  <a:gd name="T36" fmla="*/ 872 w 776"/>
                  <a:gd name="T37" fmla="*/ 1147 h 2368"/>
                  <a:gd name="T38" fmla="*/ 997 w 776"/>
                  <a:gd name="T39" fmla="*/ 1244 h 2368"/>
                  <a:gd name="T40" fmla="*/ 934 w 776"/>
                  <a:gd name="T41" fmla="*/ 1341 h 2368"/>
                  <a:gd name="T42" fmla="*/ 997 w 776"/>
                  <a:gd name="T43" fmla="*/ 1471 h 2368"/>
                  <a:gd name="T44" fmla="*/ 934 w 776"/>
                  <a:gd name="T45" fmla="*/ 1504 h 2368"/>
                  <a:gd name="T46" fmla="*/ 997 w 776"/>
                  <a:gd name="T47" fmla="*/ 1601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Freeform 132"/>
              <p:cNvSpPr>
                <a:spLocks/>
              </p:cNvSpPr>
              <p:nvPr/>
            </p:nvSpPr>
            <p:spPr bwMode="hidden">
              <a:xfrm>
                <a:off x="3878" y="1470"/>
                <a:ext cx="1518" cy="1067"/>
              </a:xfrm>
              <a:custGeom>
                <a:avLst/>
                <a:gdLst>
                  <a:gd name="T0" fmla="*/ 0 w 776"/>
                  <a:gd name="T1" fmla="*/ 29 h 2368"/>
                  <a:gd name="T2" fmla="*/ 469 w 776"/>
                  <a:gd name="T3" fmla="*/ 7 h 2368"/>
                  <a:gd name="T4" fmla="*/ 188 w 776"/>
                  <a:gd name="T5" fmla="*/ 72 h 2368"/>
                  <a:gd name="T6" fmla="*/ 657 w 776"/>
                  <a:gd name="T7" fmla="*/ 72 h 2368"/>
                  <a:gd name="T8" fmla="*/ 376 w 776"/>
                  <a:gd name="T9" fmla="*/ 137 h 2368"/>
                  <a:gd name="T10" fmla="*/ 751 w 776"/>
                  <a:gd name="T11" fmla="*/ 159 h 2368"/>
                  <a:gd name="T12" fmla="*/ 563 w 776"/>
                  <a:gd name="T13" fmla="*/ 202 h 2368"/>
                  <a:gd name="T14" fmla="*/ 939 w 776"/>
                  <a:gd name="T15" fmla="*/ 223 h 2368"/>
                  <a:gd name="T16" fmla="*/ 751 w 776"/>
                  <a:gd name="T17" fmla="*/ 267 h 2368"/>
                  <a:gd name="T18" fmla="*/ 1033 w 776"/>
                  <a:gd name="T19" fmla="*/ 288 h 2368"/>
                  <a:gd name="T20" fmla="*/ 939 w 776"/>
                  <a:gd name="T21" fmla="*/ 332 h 2368"/>
                  <a:gd name="T22" fmla="*/ 1127 w 776"/>
                  <a:gd name="T23" fmla="*/ 375 h 2368"/>
                  <a:gd name="T24" fmla="*/ 1127 w 776"/>
                  <a:gd name="T25" fmla="*/ 418 h 2368"/>
                  <a:gd name="T26" fmla="*/ 1315 w 776"/>
                  <a:gd name="T27" fmla="*/ 483 h 2368"/>
                  <a:gd name="T28" fmla="*/ 1221 w 776"/>
                  <a:gd name="T29" fmla="*/ 548 h 2368"/>
                  <a:gd name="T30" fmla="*/ 1408 w 776"/>
                  <a:gd name="T31" fmla="*/ 591 h 2368"/>
                  <a:gd name="T32" fmla="*/ 1315 w 776"/>
                  <a:gd name="T33" fmla="*/ 656 h 2368"/>
                  <a:gd name="T34" fmla="*/ 1408 w 776"/>
                  <a:gd name="T35" fmla="*/ 721 h 2368"/>
                  <a:gd name="T36" fmla="*/ 1315 w 776"/>
                  <a:gd name="T37" fmla="*/ 764 h 2368"/>
                  <a:gd name="T38" fmla="*/ 1502 w 776"/>
                  <a:gd name="T39" fmla="*/ 829 h 2368"/>
                  <a:gd name="T40" fmla="*/ 1408 w 776"/>
                  <a:gd name="T41" fmla="*/ 894 h 2368"/>
                  <a:gd name="T42" fmla="*/ 1502 w 776"/>
                  <a:gd name="T43" fmla="*/ 980 h 2368"/>
                  <a:gd name="T44" fmla="*/ 1408 w 776"/>
                  <a:gd name="T45" fmla="*/ 1002 h 2368"/>
                  <a:gd name="T46" fmla="*/ 1502 w 776"/>
                  <a:gd name="T47" fmla="*/ 1067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Freeform 133"/>
              <p:cNvSpPr>
                <a:spLocks/>
              </p:cNvSpPr>
              <p:nvPr/>
            </p:nvSpPr>
            <p:spPr bwMode="hidden">
              <a:xfrm>
                <a:off x="3934" y="337"/>
                <a:ext cx="663" cy="1434"/>
              </a:xfrm>
              <a:custGeom>
                <a:avLst/>
                <a:gdLst>
                  <a:gd name="T0" fmla="*/ 0 w 776"/>
                  <a:gd name="T1" fmla="*/ 39 h 2368"/>
                  <a:gd name="T2" fmla="*/ 205 w 776"/>
                  <a:gd name="T3" fmla="*/ 10 h 2368"/>
                  <a:gd name="T4" fmla="*/ 82 w 776"/>
                  <a:gd name="T5" fmla="*/ 97 h 2368"/>
                  <a:gd name="T6" fmla="*/ 287 w 776"/>
                  <a:gd name="T7" fmla="*/ 97 h 2368"/>
                  <a:gd name="T8" fmla="*/ 164 w 776"/>
                  <a:gd name="T9" fmla="*/ 184 h 2368"/>
                  <a:gd name="T10" fmla="*/ 328 w 776"/>
                  <a:gd name="T11" fmla="*/ 213 h 2368"/>
                  <a:gd name="T12" fmla="*/ 246 w 776"/>
                  <a:gd name="T13" fmla="*/ 271 h 2368"/>
                  <a:gd name="T14" fmla="*/ 410 w 776"/>
                  <a:gd name="T15" fmla="*/ 300 h 2368"/>
                  <a:gd name="T16" fmla="*/ 328 w 776"/>
                  <a:gd name="T17" fmla="*/ 359 h 2368"/>
                  <a:gd name="T18" fmla="*/ 451 w 776"/>
                  <a:gd name="T19" fmla="*/ 388 h 2368"/>
                  <a:gd name="T20" fmla="*/ 410 w 776"/>
                  <a:gd name="T21" fmla="*/ 446 h 2368"/>
                  <a:gd name="T22" fmla="*/ 492 w 776"/>
                  <a:gd name="T23" fmla="*/ 504 h 2368"/>
                  <a:gd name="T24" fmla="*/ 492 w 776"/>
                  <a:gd name="T25" fmla="*/ 562 h 2368"/>
                  <a:gd name="T26" fmla="*/ 574 w 776"/>
                  <a:gd name="T27" fmla="*/ 649 h 2368"/>
                  <a:gd name="T28" fmla="*/ 533 w 776"/>
                  <a:gd name="T29" fmla="*/ 736 h 2368"/>
                  <a:gd name="T30" fmla="*/ 615 w 776"/>
                  <a:gd name="T31" fmla="*/ 795 h 2368"/>
                  <a:gd name="T32" fmla="*/ 574 w 776"/>
                  <a:gd name="T33" fmla="*/ 882 h 2368"/>
                  <a:gd name="T34" fmla="*/ 615 w 776"/>
                  <a:gd name="T35" fmla="*/ 969 h 2368"/>
                  <a:gd name="T36" fmla="*/ 574 w 776"/>
                  <a:gd name="T37" fmla="*/ 1027 h 2368"/>
                  <a:gd name="T38" fmla="*/ 656 w 776"/>
                  <a:gd name="T39" fmla="*/ 1114 h 2368"/>
                  <a:gd name="T40" fmla="*/ 615 w 776"/>
                  <a:gd name="T41" fmla="*/ 1201 h 2368"/>
                  <a:gd name="T42" fmla="*/ 656 w 776"/>
                  <a:gd name="T43" fmla="*/ 1318 h 2368"/>
                  <a:gd name="T44" fmla="*/ 615 w 776"/>
                  <a:gd name="T45" fmla="*/ 1347 h 2368"/>
                  <a:gd name="T46" fmla="*/ 656 w 776"/>
                  <a:gd name="T47" fmla="*/ 1434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Freeform 134"/>
              <p:cNvSpPr>
                <a:spLocks/>
              </p:cNvSpPr>
              <p:nvPr/>
            </p:nvSpPr>
            <p:spPr bwMode="hidden">
              <a:xfrm rot="1346631" flipH="1">
                <a:off x="1702" y="1506"/>
                <a:ext cx="442" cy="837"/>
              </a:xfrm>
              <a:custGeom>
                <a:avLst/>
                <a:gdLst>
                  <a:gd name="T0" fmla="*/ 0 w 776"/>
                  <a:gd name="T1" fmla="*/ 23 h 2368"/>
                  <a:gd name="T2" fmla="*/ 137 w 776"/>
                  <a:gd name="T3" fmla="*/ 6 h 2368"/>
                  <a:gd name="T4" fmla="*/ 55 w 776"/>
                  <a:gd name="T5" fmla="*/ 57 h 2368"/>
                  <a:gd name="T6" fmla="*/ 191 w 776"/>
                  <a:gd name="T7" fmla="*/ 57 h 2368"/>
                  <a:gd name="T8" fmla="*/ 109 w 776"/>
                  <a:gd name="T9" fmla="*/ 107 h 2368"/>
                  <a:gd name="T10" fmla="*/ 219 w 776"/>
                  <a:gd name="T11" fmla="*/ 124 h 2368"/>
                  <a:gd name="T12" fmla="*/ 164 w 776"/>
                  <a:gd name="T13" fmla="*/ 158 h 2368"/>
                  <a:gd name="T14" fmla="*/ 273 w 776"/>
                  <a:gd name="T15" fmla="*/ 175 h 2368"/>
                  <a:gd name="T16" fmla="*/ 219 w 776"/>
                  <a:gd name="T17" fmla="*/ 209 h 2368"/>
                  <a:gd name="T18" fmla="*/ 301 w 776"/>
                  <a:gd name="T19" fmla="*/ 226 h 2368"/>
                  <a:gd name="T20" fmla="*/ 273 w 776"/>
                  <a:gd name="T21" fmla="*/ 260 h 2368"/>
                  <a:gd name="T22" fmla="*/ 328 w 776"/>
                  <a:gd name="T23" fmla="*/ 294 h 2368"/>
                  <a:gd name="T24" fmla="*/ 328 w 776"/>
                  <a:gd name="T25" fmla="*/ 328 h 2368"/>
                  <a:gd name="T26" fmla="*/ 383 w 776"/>
                  <a:gd name="T27" fmla="*/ 379 h 2368"/>
                  <a:gd name="T28" fmla="*/ 355 w 776"/>
                  <a:gd name="T29" fmla="*/ 430 h 2368"/>
                  <a:gd name="T30" fmla="*/ 410 w 776"/>
                  <a:gd name="T31" fmla="*/ 464 h 2368"/>
                  <a:gd name="T32" fmla="*/ 383 w 776"/>
                  <a:gd name="T33" fmla="*/ 515 h 2368"/>
                  <a:gd name="T34" fmla="*/ 410 w 776"/>
                  <a:gd name="T35" fmla="*/ 566 h 2368"/>
                  <a:gd name="T36" fmla="*/ 383 w 776"/>
                  <a:gd name="T37" fmla="*/ 599 h 2368"/>
                  <a:gd name="T38" fmla="*/ 437 w 776"/>
                  <a:gd name="T39" fmla="*/ 650 h 2368"/>
                  <a:gd name="T40" fmla="*/ 410 w 776"/>
                  <a:gd name="T41" fmla="*/ 701 h 2368"/>
                  <a:gd name="T42" fmla="*/ 437 w 776"/>
                  <a:gd name="T43" fmla="*/ 769 h 2368"/>
                  <a:gd name="T44" fmla="*/ 410 w 776"/>
                  <a:gd name="T45" fmla="*/ 786 h 2368"/>
                  <a:gd name="T46" fmla="*/ 437 w 776"/>
                  <a:gd name="T47" fmla="*/ 837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26087" name="Rectangle 135"/>
          <p:cNvSpPr>
            <a:spLocks noGrp="1" noChangeArrowheads="1"/>
          </p:cNvSpPr>
          <p:nvPr>
            <p:ph type="ctrTitle" sz="quarter"/>
          </p:nvPr>
        </p:nvSpPr>
        <p:spPr>
          <a:xfrm>
            <a:off x="685800" y="1827213"/>
            <a:ext cx="7772400" cy="1627187"/>
          </a:xfrm>
        </p:spPr>
        <p:txBody>
          <a:bodyPr/>
          <a:lstStyle>
            <a:lvl1pPr>
              <a:defRPr/>
            </a:lvl1pPr>
          </a:lstStyle>
          <a:p>
            <a:pPr lvl="0"/>
            <a:r>
              <a:rPr lang="en-US" noProof="0" smtClean="0"/>
              <a:t>Click to edit Master title style</a:t>
            </a:r>
          </a:p>
        </p:txBody>
      </p:sp>
      <p:sp>
        <p:nvSpPr>
          <p:cNvPr id="126088" name="Rectangle 136"/>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137" name="Rectangle 137"/>
          <p:cNvSpPr>
            <a:spLocks noGrp="1" noChangeArrowheads="1"/>
          </p:cNvSpPr>
          <p:nvPr>
            <p:ph type="dt" sz="quarter" idx="10"/>
          </p:nvPr>
        </p:nvSpPr>
        <p:spPr/>
        <p:txBody>
          <a:bodyPr/>
          <a:lstStyle>
            <a:lvl1pPr>
              <a:defRPr smtClean="0"/>
            </a:lvl1pPr>
          </a:lstStyle>
          <a:p>
            <a:pPr>
              <a:defRPr/>
            </a:pPr>
            <a:endParaRPr lang="en-US"/>
          </a:p>
        </p:txBody>
      </p:sp>
      <p:sp>
        <p:nvSpPr>
          <p:cNvPr id="138" name="Rectangle 138"/>
          <p:cNvSpPr>
            <a:spLocks noGrp="1" noChangeArrowheads="1"/>
          </p:cNvSpPr>
          <p:nvPr>
            <p:ph type="ftr" sz="quarter" idx="11"/>
          </p:nvPr>
        </p:nvSpPr>
        <p:spPr/>
        <p:txBody>
          <a:bodyPr/>
          <a:lstStyle>
            <a:lvl1pPr>
              <a:defRPr smtClean="0"/>
            </a:lvl1pPr>
          </a:lstStyle>
          <a:p>
            <a:pPr>
              <a:defRPr/>
            </a:pPr>
            <a:endParaRPr lang="en-US"/>
          </a:p>
        </p:txBody>
      </p:sp>
      <p:sp>
        <p:nvSpPr>
          <p:cNvPr id="139" name="Rectangle 139"/>
          <p:cNvSpPr>
            <a:spLocks noGrp="1" noChangeArrowheads="1"/>
          </p:cNvSpPr>
          <p:nvPr>
            <p:ph type="sldNum" sz="quarter" idx="12"/>
          </p:nvPr>
        </p:nvSpPr>
        <p:spPr/>
        <p:txBody>
          <a:bodyPr/>
          <a:lstStyle>
            <a:lvl1pPr>
              <a:defRPr smtClean="0"/>
            </a:lvl1pPr>
          </a:lstStyle>
          <a:p>
            <a:pPr>
              <a:defRPr/>
            </a:pPr>
            <a:fld id="{92146B57-12BD-428D-B8D8-8E9B4D883BFA}" type="slidenum">
              <a:rPr lang="en-US"/>
              <a:pPr>
                <a:defRPr/>
              </a:pPr>
              <a:t>‹#›</a:t>
            </a:fld>
            <a:endParaRPr lang="en-US"/>
          </a:p>
        </p:txBody>
      </p:sp>
    </p:spTree>
    <p:extLst>
      <p:ext uri="{BB962C8B-B14F-4D97-AF65-F5344CB8AC3E}">
        <p14:creationId xmlns:p14="http://schemas.microsoft.com/office/powerpoint/2010/main" val="88393690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2F37BBD4-348A-4F4C-A93E-E7DB4B41A7D2}" type="slidenum">
              <a:rPr lang="en-US"/>
              <a:pPr>
                <a:defRPr/>
              </a:pPr>
              <a:t>‹#›</a:t>
            </a:fld>
            <a:endParaRPr lang="en-US"/>
          </a:p>
        </p:txBody>
      </p:sp>
    </p:spTree>
    <p:extLst>
      <p:ext uri="{BB962C8B-B14F-4D97-AF65-F5344CB8AC3E}">
        <p14:creationId xmlns:p14="http://schemas.microsoft.com/office/powerpoint/2010/main" val="410098319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44E352D0-411A-4DF8-811C-5221CE375EEE}" type="slidenum">
              <a:rPr lang="en-US"/>
              <a:pPr>
                <a:defRPr/>
              </a:pPr>
              <a:t>‹#›</a:t>
            </a:fld>
            <a:endParaRPr lang="en-US"/>
          </a:p>
        </p:txBody>
      </p:sp>
    </p:spTree>
    <p:extLst>
      <p:ext uri="{BB962C8B-B14F-4D97-AF65-F5344CB8AC3E}">
        <p14:creationId xmlns:p14="http://schemas.microsoft.com/office/powerpoint/2010/main" val="412354370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18D5B240-9EC0-4728-940B-7341B6088433}" type="slidenum">
              <a:rPr lang="en-US"/>
              <a:pPr>
                <a:defRPr/>
              </a:pPr>
              <a:t>‹#›</a:t>
            </a:fld>
            <a:endParaRPr lang="en-US"/>
          </a:p>
        </p:txBody>
      </p:sp>
    </p:spTree>
    <p:extLst>
      <p:ext uri="{BB962C8B-B14F-4D97-AF65-F5344CB8AC3E}">
        <p14:creationId xmlns:p14="http://schemas.microsoft.com/office/powerpoint/2010/main" val="2068920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8B05DE-B360-455D-9EB4-921AF9F7AADA}" type="slidenum">
              <a:rPr lang="en-US"/>
              <a:pPr>
                <a:defRPr/>
              </a:pPr>
              <a:t>‹#›</a:t>
            </a:fld>
            <a:endParaRPr lang="en-US"/>
          </a:p>
        </p:txBody>
      </p:sp>
    </p:spTree>
    <p:extLst>
      <p:ext uri="{BB962C8B-B14F-4D97-AF65-F5344CB8AC3E}">
        <p14:creationId xmlns:p14="http://schemas.microsoft.com/office/powerpoint/2010/main" val="149714015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9"/>
          <p:cNvSpPr>
            <a:spLocks noGrp="1" noChangeArrowheads="1"/>
          </p:cNvSpPr>
          <p:nvPr>
            <p:ph type="dt" sz="half" idx="10"/>
          </p:nvPr>
        </p:nvSpPr>
        <p:spPr>
          <a:ln/>
        </p:spPr>
        <p:txBody>
          <a:bodyPr/>
          <a:lstStyle>
            <a:lvl1pPr>
              <a:defRPr/>
            </a:lvl1pPr>
          </a:lstStyle>
          <a:p>
            <a:pPr>
              <a:defRPr/>
            </a:pPr>
            <a:endParaRPr lang="en-US"/>
          </a:p>
        </p:txBody>
      </p:sp>
      <p:sp>
        <p:nvSpPr>
          <p:cNvPr id="8" name="Rectangle 140"/>
          <p:cNvSpPr>
            <a:spLocks noGrp="1" noChangeArrowheads="1"/>
          </p:cNvSpPr>
          <p:nvPr>
            <p:ph type="ftr" sz="quarter" idx="11"/>
          </p:nvPr>
        </p:nvSpPr>
        <p:spPr>
          <a:ln/>
        </p:spPr>
        <p:txBody>
          <a:bodyPr/>
          <a:lstStyle>
            <a:lvl1pPr>
              <a:defRPr/>
            </a:lvl1pPr>
          </a:lstStyle>
          <a:p>
            <a:pPr>
              <a:defRPr/>
            </a:pPr>
            <a:endParaRPr lang="en-US"/>
          </a:p>
        </p:txBody>
      </p:sp>
      <p:sp>
        <p:nvSpPr>
          <p:cNvPr id="9" name="Rectangle 141"/>
          <p:cNvSpPr>
            <a:spLocks noGrp="1" noChangeArrowheads="1"/>
          </p:cNvSpPr>
          <p:nvPr>
            <p:ph type="sldNum" sz="quarter" idx="12"/>
          </p:nvPr>
        </p:nvSpPr>
        <p:spPr>
          <a:ln/>
        </p:spPr>
        <p:txBody>
          <a:bodyPr/>
          <a:lstStyle>
            <a:lvl1pPr>
              <a:defRPr/>
            </a:lvl1pPr>
          </a:lstStyle>
          <a:p>
            <a:pPr>
              <a:defRPr/>
            </a:pPr>
            <a:fld id="{CAF24C64-5112-4CBD-AA4B-C8D48FF238DE}" type="slidenum">
              <a:rPr lang="en-US"/>
              <a:pPr>
                <a:defRPr/>
              </a:pPr>
              <a:t>‹#›</a:t>
            </a:fld>
            <a:endParaRPr lang="en-US"/>
          </a:p>
        </p:txBody>
      </p:sp>
    </p:spTree>
    <p:extLst>
      <p:ext uri="{BB962C8B-B14F-4D97-AF65-F5344CB8AC3E}">
        <p14:creationId xmlns:p14="http://schemas.microsoft.com/office/powerpoint/2010/main" val="275558817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9"/>
          <p:cNvSpPr>
            <a:spLocks noGrp="1" noChangeArrowheads="1"/>
          </p:cNvSpPr>
          <p:nvPr>
            <p:ph type="dt" sz="half" idx="10"/>
          </p:nvPr>
        </p:nvSpPr>
        <p:spPr>
          <a:ln/>
        </p:spPr>
        <p:txBody>
          <a:bodyPr/>
          <a:lstStyle>
            <a:lvl1pPr>
              <a:defRPr/>
            </a:lvl1pPr>
          </a:lstStyle>
          <a:p>
            <a:pPr>
              <a:defRPr/>
            </a:pPr>
            <a:endParaRPr lang="en-US"/>
          </a:p>
        </p:txBody>
      </p:sp>
      <p:sp>
        <p:nvSpPr>
          <p:cNvPr id="4" name="Rectangle 140"/>
          <p:cNvSpPr>
            <a:spLocks noGrp="1" noChangeArrowheads="1"/>
          </p:cNvSpPr>
          <p:nvPr>
            <p:ph type="ftr" sz="quarter" idx="11"/>
          </p:nvPr>
        </p:nvSpPr>
        <p:spPr>
          <a:ln/>
        </p:spPr>
        <p:txBody>
          <a:bodyPr/>
          <a:lstStyle>
            <a:lvl1pPr>
              <a:defRPr/>
            </a:lvl1pPr>
          </a:lstStyle>
          <a:p>
            <a:pPr>
              <a:defRPr/>
            </a:pPr>
            <a:endParaRPr lang="en-US"/>
          </a:p>
        </p:txBody>
      </p:sp>
      <p:sp>
        <p:nvSpPr>
          <p:cNvPr id="5" name="Rectangle 141"/>
          <p:cNvSpPr>
            <a:spLocks noGrp="1" noChangeArrowheads="1"/>
          </p:cNvSpPr>
          <p:nvPr>
            <p:ph type="sldNum" sz="quarter" idx="12"/>
          </p:nvPr>
        </p:nvSpPr>
        <p:spPr>
          <a:ln/>
        </p:spPr>
        <p:txBody>
          <a:bodyPr/>
          <a:lstStyle>
            <a:lvl1pPr>
              <a:defRPr/>
            </a:lvl1pPr>
          </a:lstStyle>
          <a:p>
            <a:pPr>
              <a:defRPr/>
            </a:pPr>
            <a:fld id="{23E5A926-D27D-4CDE-B665-CEEDF3971CA9}" type="slidenum">
              <a:rPr lang="en-US"/>
              <a:pPr>
                <a:defRPr/>
              </a:pPr>
              <a:t>‹#›</a:t>
            </a:fld>
            <a:endParaRPr lang="en-US"/>
          </a:p>
        </p:txBody>
      </p:sp>
    </p:spTree>
    <p:extLst>
      <p:ext uri="{BB962C8B-B14F-4D97-AF65-F5344CB8AC3E}">
        <p14:creationId xmlns:p14="http://schemas.microsoft.com/office/powerpoint/2010/main" val="30440228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9"/>
          <p:cNvSpPr>
            <a:spLocks noGrp="1" noChangeArrowheads="1"/>
          </p:cNvSpPr>
          <p:nvPr>
            <p:ph type="dt" sz="half" idx="10"/>
          </p:nvPr>
        </p:nvSpPr>
        <p:spPr>
          <a:ln/>
        </p:spPr>
        <p:txBody>
          <a:bodyPr/>
          <a:lstStyle>
            <a:lvl1pPr>
              <a:defRPr/>
            </a:lvl1pPr>
          </a:lstStyle>
          <a:p>
            <a:pPr>
              <a:defRPr/>
            </a:pPr>
            <a:endParaRPr lang="en-US"/>
          </a:p>
        </p:txBody>
      </p:sp>
      <p:sp>
        <p:nvSpPr>
          <p:cNvPr id="3" name="Rectangle 140"/>
          <p:cNvSpPr>
            <a:spLocks noGrp="1" noChangeArrowheads="1"/>
          </p:cNvSpPr>
          <p:nvPr>
            <p:ph type="ftr" sz="quarter" idx="11"/>
          </p:nvPr>
        </p:nvSpPr>
        <p:spPr>
          <a:ln/>
        </p:spPr>
        <p:txBody>
          <a:bodyPr/>
          <a:lstStyle>
            <a:lvl1pPr>
              <a:defRPr/>
            </a:lvl1pPr>
          </a:lstStyle>
          <a:p>
            <a:pPr>
              <a:defRPr/>
            </a:pPr>
            <a:endParaRPr lang="en-US"/>
          </a:p>
        </p:txBody>
      </p:sp>
      <p:sp>
        <p:nvSpPr>
          <p:cNvPr id="4" name="Rectangle 141"/>
          <p:cNvSpPr>
            <a:spLocks noGrp="1" noChangeArrowheads="1"/>
          </p:cNvSpPr>
          <p:nvPr>
            <p:ph type="sldNum" sz="quarter" idx="12"/>
          </p:nvPr>
        </p:nvSpPr>
        <p:spPr>
          <a:ln/>
        </p:spPr>
        <p:txBody>
          <a:bodyPr/>
          <a:lstStyle>
            <a:lvl1pPr>
              <a:defRPr/>
            </a:lvl1pPr>
          </a:lstStyle>
          <a:p>
            <a:pPr>
              <a:defRPr/>
            </a:pPr>
            <a:fld id="{675798FA-AFAC-492F-AB13-5E8C0BDDB5DE}" type="slidenum">
              <a:rPr lang="en-US"/>
              <a:pPr>
                <a:defRPr/>
              </a:pPr>
              <a:t>‹#›</a:t>
            </a:fld>
            <a:endParaRPr lang="en-US"/>
          </a:p>
        </p:txBody>
      </p:sp>
    </p:spTree>
    <p:extLst>
      <p:ext uri="{BB962C8B-B14F-4D97-AF65-F5344CB8AC3E}">
        <p14:creationId xmlns:p14="http://schemas.microsoft.com/office/powerpoint/2010/main" val="180424730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8A480A86-4B5D-4778-A879-D0B53D60F33E}" type="slidenum">
              <a:rPr lang="en-US"/>
              <a:pPr>
                <a:defRPr/>
              </a:pPr>
              <a:t>‹#›</a:t>
            </a:fld>
            <a:endParaRPr lang="en-US"/>
          </a:p>
        </p:txBody>
      </p:sp>
    </p:spTree>
    <p:extLst>
      <p:ext uri="{BB962C8B-B14F-4D97-AF65-F5344CB8AC3E}">
        <p14:creationId xmlns:p14="http://schemas.microsoft.com/office/powerpoint/2010/main" val="380618562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9"/>
          <p:cNvSpPr>
            <a:spLocks noGrp="1" noChangeArrowheads="1"/>
          </p:cNvSpPr>
          <p:nvPr>
            <p:ph type="dt" sz="half" idx="10"/>
          </p:nvPr>
        </p:nvSpPr>
        <p:spPr>
          <a:ln/>
        </p:spPr>
        <p:txBody>
          <a:bodyPr/>
          <a:lstStyle>
            <a:lvl1pPr>
              <a:defRPr/>
            </a:lvl1pPr>
          </a:lstStyle>
          <a:p>
            <a:pPr>
              <a:defRPr/>
            </a:pPr>
            <a:endParaRPr lang="en-US"/>
          </a:p>
        </p:txBody>
      </p:sp>
      <p:sp>
        <p:nvSpPr>
          <p:cNvPr id="6" name="Rectangle 140"/>
          <p:cNvSpPr>
            <a:spLocks noGrp="1" noChangeArrowheads="1"/>
          </p:cNvSpPr>
          <p:nvPr>
            <p:ph type="ftr" sz="quarter" idx="11"/>
          </p:nvPr>
        </p:nvSpPr>
        <p:spPr>
          <a:ln/>
        </p:spPr>
        <p:txBody>
          <a:bodyPr/>
          <a:lstStyle>
            <a:lvl1pPr>
              <a:defRPr/>
            </a:lvl1pPr>
          </a:lstStyle>
          <a:p>
            <a:pPr>
              <a:defRPr/>
            </a:pPr>
            <a:endParaRPr lang="en-US"/>
          </a:p>
        </p:txBody>
      </p:sp>
      <p:sp>
        <p:nvSpPr>
          <p:cNvPr id="7" name="Rectangle 141"/>
          <p:cNvSpPr>
            <a:spLocks noGrp="1" noChangeArrowheads="1"/>
          </p:cNvSpPr>
          <p:nvPr>
            <p:ph type="sldNum" sz="quarter" idx="12"/>
          </p:nvPr>
        </p:nvSpPr>
        <p:spPr>
          <a:ln/>
        </p:spPr>
        <p:txBody>
          <a:bodyPr/>
          <a:lstStyle>
            <a:lvl1pPr>
              <a:defRPr/>
            </a:lvl1pPr>
          </a:lstStyle>
          <a:p>
            <a:pPr>
              <a:defRPr/>
            </a:pPr>
            <a:fld id="{5529C087-56EE-4984-BD1C-3D842291BEFD}" type="slidenum">
              <a:rPr lang="en-US"/>
              <a:pPr>
                <a:defRPr/>
              </a:pPr>
              <a:t>‹#›</a:t>
            </a:fld>
            <a:endParaRPr lang="en-US"/>
          </a:p>
        </p:txBody>
      </p:sp>
    </p:spTree>
    <p:extLst>
      <p:ext uri="{BB962C8B-B14F-4D97-AF65-F5344CB8AC3E}">
        <p14:creationId xmlns:p14="http://schemas.microsoft.com/office/powerpoint/2010/main" val="258528524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5467241F-F376-4B6A-A942-58598045262C}" type="slidenum">
              <a:rPr lang="en-US"/>
              <a:pPr>
                <a:defRPr/>
              </a:pPr>
              <a:t>‹#›</a:t>
            </a:fld>
            <a:endParaRPr lang="en-US"/>
          </a:p>
        </p:txBody>
      </p:sp>
    </p:spTree>
    <p:extLst>
      <p:ext uri="{BB962C8B-B14F-4D97-AF65-F5344CB8AC3E}">
        <p14:creationId xmlns:p14="http://schemas.microsoft.com/office/powerpoint/2010/main" val="308824805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1625"/>
            <a:ext cx="1943100" cy="5794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1625"/>
            <a:ext cx="5676900" cy="5794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9"/>
          <p:cNvSpPr>
            <a:spLocks noGrp="1" noChangeArrowheads="1"/>
          </p:cNvSpPr>
          <p:nvPr>
            <p:ph type="dt" sz="half" idx="10"/>
          </p:nvPr>
        </p:nvSpPr>
        <p:spPr>
          <a:ln/>
        </p:spPr>
        <p:txBody>
          <a:bodyPr/>
          <a:lstStyle>
            <a:lvl1pPr>
              <a:defRPr/>
            </a:lvl1pPr>
          </a:lstStyle>
          <a:p>
            <a:pPr>
              <a:defRPr/>
            </a:pPr>
            <a:endParaRPr lang="en-US"/>
          </a:p>
        </p:txBody>
      </p:sp>
      <p:sp>
        <p:nvSpPr>
          <p:cNvPr id="5" name="Rectangle 140"/>
          <p:cNvSpPr>
            <a:spLocks noGrp="1" noChangeArrowheads="1"/>
          </p:cNvSpPr>
          <p:nvPr>
            <p:ph type="ftr" sz="quarter" idx="11"/>
          </p:nvPr>
        </p:nvSpPr>
        <p:spPr>
          <a:ln/>
        </p:spPr>
        <p:txBody>
          <a:bodyPr/>
          <a:lstStyle>
            <a:lvl1pPr>
              <a:defRPr/>
            </a:lvl1pPr>
          </a:lstStyle>
          <a:p>
            <a:pPr>
              <a:defRPr/>
            </a:pPr>
            <a:endParaRPr lang="en-US"/>
          </a:p>
        </p:txBody>
      </p:sp>
      <p:sp>
        <p:nvSpPr>
          <p:cNvPr id="6" name="Rectangle 141"/>
          <p:cNvSpPr>
            <a:spLocks noGrp="1" noChangeArrowheads="1"/>
          </p:cNvSpPr>
          <p:nvPr>
            <p:ph type="sldNum" sz="quarter" idx="12"/>
          </p:nvPr>
        </p:nvSpPr>
        <p:spPr>
          <a:ln/>
        </p:spPr>
        <p:txBody>
          <a:bodyPr/>
          <a:lstStyle>
            <a:lvl1pPr>
              <a:defRPr/>
            </a:lvl1pPr>
          </a:lstStyle>
          <a:p>
            <a:pPr>
              <a:defRPr/>
            </a:pPr>
            <a:fld id="{D38F6FE8-A22A-409B-9C0E-D0A91853C74A}" type="slidenum">
              <a:rPr lang="en-US"/>
              <a:pPr>
                <a:defRPr/>
              </a:pPr>
              <a:t>‹#›</a:t>
            </a:fld>
            <a:endParaRPr lang="en-US"/>
          </a:p>
        </p:txBody>
      </p:sp>
    </p:spTree>
    <p:extLst>
      <p:ext uri="{BB962C8B-B14F-4D97-AF65-F5344CB8AC3E}">
        <p14:creationId xmlns:p14="http://schemas.microsoft.com/office/powerpoint/2010/main" val="2177839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320C74A-4D8F-47D9-A71A-04CEFA07BDDC}" type="slidenum">
              <a:rPr lang="en-US"/>
              <a:pPr>
                <a:defRPr/>
              </a:pPr>
              <a:t>‹#›</a:t>
            </a:fld>
            <a:endParaRPr lang="en-US"/>
          </a:p>
        </p:txBody>
      </p:sp>
    </p:spTree>
    <p:extLst>
      <p:ext uri="{BB962C8B-B14F-4D97-AF65-F5344CB8AC3E}">
        <p14:creationId xmlns:p14="http://schemas.microsoft.com/office/powerpoint/2010/main" val="2625673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9375920-83B5-4B16-9ACA-74077D218E51}" type="slidenum">
              <a:rPr lang="en-US"/>
              <a:pPr>
                <a:defRPr/>
              </a:pPr>
              <a:t>‹#›</a:t>
            </a:fld>
            <a:endParaRPr lang="en-US"/>
          </a:p>
        </p:txBody>
      </p:sp>
    </p:spTree>
    <p:extLst>
      <p:ext uri="{BB962C8B-B14F-4D97-AF65-F5344CB8AC3E}">
        <p14:creationId xmlns:p14="http://schemas.microsoft.com/office/powerpoint/2010/main" val="3661431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1308B2-26D9-4AE3-9EF1-A4006370170D}" type="slidenum">
              <a:rPr lang="en-US"/>
              <a:pPr>
                <a:defRPr/>
              </a:pPr>
              <a:t>‹#›</a:t>
            </a:fld>
            <a:endParaRPr lang="en-US"/>
          </a:p>
        </p:txBody>
      </p:sp>
    </p:spTree>
    <p:extLst>
      <p:ext uri="{BB962C8B-B14F-4D97-AF65-F5344CB8AC3E}">
        <p14:creationId xmlns:p14="http://schemas.microsoft.com/office/powerpoint/2010/main" val="1053786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C35F80F-B387-4E4E-88CA-4C8DD4441A40}" type="slidenum">
              <a:rPr lang="en-US"/>
              <a:pPr>
                <a:defRPr/>
              </a:pPr>
              <a:t>‹#›</a:t>
            </a:fld>
            <a:endParaRPr lang="en-US"/>
          </a:p>
        </p:txBody>
      </p:sp>
    </p:spTree>
    <p:extLst>
      <p:ext uri="{BB962C8B-B14F-4D97-AF65-F5344CB8AC3E}">
        <p14:creationId xmlns:p14="http://schemas.microsoft.com/office/powerpoint/2010/main" val="83353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E76FAE5C-5674-4367-88EE-331040AD5CC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7242175" cy="1981200"/>
            <a:chOff x="0" y="0"/>
            <a:chExt cx="4562" cy="1248"/>
          </a:xfrm>
        </p:grpSpPr>
        <p:sp>
          <p:nvSpPr>
            <p:cNvPr id="23555" name="Freeform 3"/>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pPr>
                <a:defRPr/>
              </a:pPr>
              <a:endParaRPr lang="en-US"/>
            </a:p>
          </p:txBody>
        </p:sp>
        <p:sp>
          <p:nvSpPr>
            <p:cNvPr id="2057"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62" h="1199">
                  <a:moveTo>
                    <a:pt x="4560" y="932"/>
                  </a:moveTo>
                  <a:lnTo>
                    <a:pt x="0" y="1199"/>
                  </a:lnTo>
                  <a:lnTo>
                    <a:pt x="0" y="0"/>
                  </a:lnTo>
                  <a:lnTo>
                    <a:pt x="4562" y="0"/>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23557" name="Rectangle 5"/>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8" name="Rectangle 6"/>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9" name="Rectangle 7"/>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a:p>
        </p:txBody>
      </p:sp>
      <p:sp>
        <p:nvSpPr>
          <p:cNvPr id="23560"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a:p>
        </p:txBody>
      </p:sp>
      <p:sp>
        <p:nvSpPr>
          <p:cNvPr id="23561" name="Rectangle 9"/>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CF5B3000-80DC-47D9-AE80-8B4628CC547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71"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4716463" y="5345113"/>
            <a:ext cx="4427537" cy="1512887"/>
            <a:chOff x="2971" y="3367"/>
            <a:chExt cx="2789" cy="953"/>
          </a:xfrm>
        </p:grpSpPr>
        <p:sp>
          <p:nvSpPr>
            <p:cNvPr id="3080" name="Freeform 3"/>
            <p:cNvSpPr>
              <a:spLocks/>
            </p:cNvSpPr>
            <p:nvPr/>
          </p:nvSpPr>
          <p:spPr bwMode="ltGray">
            <a:xfrm>
              <a:off x="2971" y="3367"/>
              <a:ext cx="2789" cy="953"/>
            </a:xfrm>
            <a:custGeom>
              <a:avLst/>
              <a:gdLst>
                <a:gd name="T0" fmla="*/ 2777 w 2780"/>
                <a:gd name="T1" fmla="*/ 18 h 953"/>
                <a:gd name="T2" fmla="*/ 2687 w 2780"/>
                <a:gd name="T3" fmla="*/ 24 h 953"/>
                <a:gd name="T4" fmla="*/ 2621 w 2780"/>
                <a:gd name="T5" fmla="*/ 102 h 953"/>
                <a:gd name="T6" fmla="*/ 2519 w 2780"/>
                <a:gd name="T7" fmla="*/ 156 h 953"/>
                <a:gd name="T8" fmla="*/ 2513 w 2780"/>
                <a:gd name="T9" fmla="*/ 222 h 953"/>
                <a:gd name="T10" fmla="*/ 2495 w 2780"/>
                <a:gd name="T11" fmla="*/ 246 h 953"/>
                <a:gd name="T12" fmla="*/ 2477 w 2780"/>
                <a:gd name="T13" fmla="*/ 252 h 953"/>
                <a:gd name="T14" fmla="*/ 2405 w 2780"/>
                <a:gd name="T15" fmla="*/ 210 h 953"/>
                <a:gd name="T16" fmla="*/ 2267 w 2780"/>
                <a:gd name="T17" fmla="*/ 192 h 953"/>
                <a:gd name="T18" fmla="*/ 2243 w 2780"/>
                <a:gd name="T19" fmla="*/ 186 h 953"/>
                <a:gd name="T20" fmla="*/ 2225 w 2780"/>
                <a:gd name="T21" fmla="*/ 192 h 953"/>
                <a:gd name="T22" fmla="*/ 2153 w 2780"/>
                <a:gd name="T23" fmla="*/ 228 h 953"/>
                <a:gd name="T24" fmla="*/ 2117 w 2780"/>
                <a:gd name="T25" fmla="*/ 240 h 953"/>
                <a:gd name="T26" fmla="*/ 2093 w 2780"/>
                <a:gd name="T27" fmla="*/ 246 h 953"/>
                <a:gd name="T28" fmla="*/ 2081 w 2780"/>
                <a:gd name="T29" fmla="*/ 258 h 953"/>
                <a:gd name="T30" fmla="*/ 2081 w 2780"/>
                <a:gd name="T31" fmla="*/ 276 h 953"/>
                <a:gd name="T32" fmla="*/ 2058 w 2780"/>
                <a:gd name="T33" fmla="*/ 300 h 953"/>
                <a:gd name="T34" fmla="*/ 2040 w 2780"/>
                <a:gd name="T35" fmla="*/ 312 h 953"/>
                <a:gd name="T36" fmla="*/ 2028 w 2780"/>
                <a:gd name="T37" fmla="*/ 324 h 953"/>
                <a:gd name="T38" fmla="*/ 2016 w 2780"/>
                <a:gd name="T39" fmla="*/ 336 h 953"/>
                <a:gd name="T40" fmla="*/ 1985 w 2780"/>
                <a:gd name="T41" fmla="*/ 342 h 953"/>
                <a:gd name="T42" fmla="*/ 1919 w 2780"/>
                <a:gd name="T43" fmla="*/ 336 h 953"/>
                <a:gd name="T44" fmla="*/ 1883 w 2780"/>
                <a:gd name="T45" fmla="*/ 330 h 953"/>
                <a:gd name="T46" fmla="*/ 1871 w 2780"/>
                <a:gd name="T47" fmla="*/ 342 h 953"/>
                <a:gd name="T48" fmla="*/ 1859 w 2780"/>
                <a:gd name="T49" fmla="*/ 354 h 953"/>
                <a:gd name="T50" fmla="*/ 1829 w 2780"/>
                <a:gd name="T51" fmla="*/ 360 h 953"/>
                <a:gd name="T52" fmla="*/ 1770 w 2780"/>
                <a:gd name="T53" fmla="*/ 342 h 953"/>
                <a:gd name="T54" fmla="*/ 1746 w 2780"/>
                <a:gd name="T55" fmla="*/ 342 h 953"/>
                <a:gd name="T56" fmla="*/ 1722 w 2780"/>
                <a:gd name="T57" fmla="*/ 354 h 953"/>
                <a:gd name="T58" fmla="*/ 1661 w 2780"/>
                <a:gd name="T59" fmla="*/ 425 h 953"/>
                <a:gd name="T60" fmla="*/ 1619 w 2780"/>
                <a:gd name="T61" fmla="*/ 569 h 953"/>
                <a:gd name="T62" fmla="*/ 1619 w 2780"/>
                <a:gd name="T63" fmla="*/ 593 h 953"/>
                <a:gd name="T64" fmla="*/ 1625 w 2780"/>
                <a:gd name="T65" fmla="*/ 641 h 953"/>
                <a:gd name="T66" fmla="*/ 1643 w 2780"/>
                <a:gd name="T67" fmla="*/ 659 h 953"/>
                <a:gd name="T68" fmla="*/ 1637 w 2780"/>
                <a:gd name="T69" fmla="*/ 671 h 953"/>
                <a:gd name="T70" fmla="*/ 1625 w 2780"/>
                <a:gd name="T71" fmla="*/ 683 h 953"/>
                <a:gd name="T72" fmla="*/ 1547 w 2780"/>
                <a:gd name="T73" fmla="*/ 689 h 953"/>
                <a:gd name="T74" fmla="*/ 1470 w 2780"/>
                <a:gd name="T75" fmla="*/ 629 h 953"/>
                <a:gd name="T76" fmla="*/ 1337 w 2780"/>
                <a:gd name="T77" fmla="*/ 587 h 953"/>
                <a:gd name="T78" fmla="*/ 1188 w 2780"/>
                <a:gd name="T79" fmla="*/ 671 h 953"/>
                <a:gd name="T80" fmla="*/ 1019 w 2780"/>
                <a:gd name="T81" fmla="*/ 731 h 953"/>
                <a:gd name="T82" fmla="*/ 816 w 2780"/>
                <a:gd name="T83" fmla="*/ 743 h 953"/>
                <a:gd name="T84" fmla="*/ 630 w 2780"/>
                <a:gd name="T85" fmla="*/ 701 h 953"/>
                <a:gd name="T86" fmla="*/ 570 w 2780"/>
                <a:gd name="T87" fmla="*/ 695 h 953"/>
                <a:gd name="T88" fmla="*/ 558 w 2780"/>
                <a:gd name="T89" fmla="*/ 701 h 953"/>
                <a:gd name="T90" fmla="*/ 522 w 2780"/>
                <a:gd name="T91" fmla="*/ 731 h 953"/>
                <a:gd name="T92" fmla="*/ 437 w 2780"/>
                <a:gd name="T93" fmla="*/ 809 h 953"/>
                <a:gd name="T94" fmla="*/ 407 w 2780"/>
                <a:gd name="T95" fmla="*/ 821 h 953"/>
                <a:gd name="T96" fmla="*/ 383 w 2780"/>
                <a:gd name="T97" fmla="*/ 821 h 953"/>
                <a:gd name="T98" fmla="*/ 336 w 2780"/>
                <a:gd name="T99" fmla="*/ 827 h 953"/>
                <a:gd name="T100" fmla="*/ 210 w 2780"/>
                <a:gd name="T101" fmla="*/ 851 h 953"/>
                <a:gd name="T102" fmla="*/ 174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789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39940"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39941"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39942"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39943"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39944"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39945"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39946"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39947"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39948"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39949"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39950"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39951"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39952"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39953"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grpSp>
      <p:sp>
        <p:nvSpPr>
          <p:cNvPr id="39954" name="Rectangle 18"/>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9955" name="Rectangle 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a:p>
        </p:txBody>
      </p:sp>
      <p:sp>
        <p:nvSpPr>
          <p:cNvPr id="39956" name="Rectangle 2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a:p>
        </p:txBody>
      </p:sp>
      <p:sp>
        <p:nvSpPr>
          <p:cNvPr id="39957" name="Rectangle 21"/>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EB366731-11D5-49FB-8766-F629AE27D7C7}" type="slidenum">
              <a:rPr lang="en-US"/>
              <a:pPr>
                <a:defRPr/>
              </a:pPr>
              <a:t>‹#›</a:t>
            </a:fld>
            <a:endParaRPr lang="en-US"/>
          </a:p>
        </p:txBody>
      </p:sp>
      <p:sp>
        <p:nvSpPr>
          <p:cNvPr id="39958"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72"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Freeform 2"/>
          <p:cNvSpPr>
            <a:spLocks/>
          </p:cNvSpPr>
          <p:nvPr/>
        </p:nvSpPr>
        <p:spPr bwMode="auto">
          <a:xfrm rot="-3172564">
            <a:off x="7777957" y="-15081"/>
            <a:ext cx="1162050" cy="2084387"/>
          </a:xfrm>
          <a:custGeom>
            <a:avLst/>
            <a:gdLst>
              <a:gd name="T0" fmla="*/ 1162050 w 2903"/>
              <a:gd name="T1" fmla="*/ 244856 h 3686"/>
              <a:gd name="T2" fmla="*/ 1026751 w 2903"/>
              <a:gd name="T3" fmla="*/ 45239 h 3686"/>
              <a:gd name="T4" fmla="*/ 897056 w 2903"/>
              <a:gd name="T5" fmla="*/ 0 h 3686"/>
              <a:gd name="T6" fmla="*/ 44032 w 2903"/>
              <a:gd name="T7" fmla="*/ 1589585 h 3686"/>
              <a:gd name="T8" fmla="*/ 44032 w 2903"/>
              <a:gd name="T9" fmla="*/ 1825394 h 3686"/>
              <a:gd name="T10" fmla="*/ 0 w 2903"/>
              <a:gd name="T11" fmla="*/ 2053285 h 3686"/>
              <a:gd name="T12" fmla="*/ 28821 w 2903"/>
              <a:gd name="T13" fmla="*/ 2084387 h 3686"/>
              <a:gd name="T14" fmla="*/ 176529 w 2903"/>
              <a:gd name="T15" fmla="*/ 1897211 h 3686"/>
              <a:gd name="T16" fmla="*/ 296217 w 2903"/>
              <a:gd name="T17" fmla="*/ 1825394 h 3686"/>
              <a:gd name="T18" fmla="*/ 1162050 w 2903"/>
              <a:gd name="T19" fmla="*/ 244856 h 3686"/>
              <a:gd name="T20" fmla="*/ 1162050 w 2903"/>
              <a:gd name="T21" fmla="*/ 244856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99"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4100"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3669"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US"/>
          </a:p>
        </p:txBody>
      </p:sp>
      <p:sp>
        <p:nvSpPr>
          <p:cNvPr id="113670"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US"/>
          </a:p>
        </p:txBody>
      </p:sp>
      <p:sp>
        <p:nvSpPr>
          <p:cNvPr id="113671"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469C0170-6478-47C6-A681-E561D94EA9E3}" type="slidenum">
              <a:rPr lang="en-US"/>
              <a:pPr>
                <a:defRPr/>
              </a:pPr>
              <a:t>‹#›</a:t>
            </a:fld>
            <a:endParaRPr lang="en-US"/>
          </a:p>
        </p:txBody>
      </p:sp>
      <p:sp>
        <p:nvSpPr>
          <p:cNvPr id="4104" name="Freeform 8"/>
          <p:cNvSpPr>
            <a:spLocks/>
          </p:cNvSpPr>
          <p:nvPr/>
        </p:nvSpPr>
        <p:spPr bwMode="auto">
          <a:xfrm rot="-3172564">
            <a:off x="7865269" y="24607"/>
            <a:ext cx="1165225" cy="2097087"/>
          </a:xfrm>
          <a:custGeom>
            <a:avLst/>
            <a:gdLst>
              <a:gd name="T0" fmla="*/ 917850 w 2911"/>
              <a:gd name="T1" fmla="*/ 0 h 3703"/>
              <a:gd name="T2" fmla="*/ 52037 w 2911"/>
              <a:gd name="T3" fmla="*/ 1605520 h 3703"/>
              <a:gd name="T4" fmla="*/ 52437 w 2911"/>
              <a:gd name="T5" fmla="*/ 1812794 h 3703"/>
              <a:gd name="T6" fmla="*/ 0 w 2911"/>
              <a:gd name="T7" fmla="*/ 2057445 h 3703"/>
              <a:gd name="T8" fmla="*/ 20014 w 2911"/>
              <a:gd name="T9" fmla="*/ 2097087 h 3703"/>
              <a:gd name="T10" fmla="*/ 168920 w 2911"/>
              <a:gd name="T11" fmla="*/ 1898308 h 3703"/>
              <a:gd name="T12" fmla="*/ 305416 w 2911"/>
              <a:gd name="T13" fmla="*/ 1823554 h 3703"/>
              <a:gd name="T14" fmla="*/ 1165225 w 2911"/>
              <a:gd name="T15" fmla="*/ 242385 h 3703"/>
              <a:gd name="T16" fmla="*/ 1036334 w 2911"/>
              <a:gd name="T17" fmla="*/ 54367 h 3703"/>
              <a:gd name="T18" fmla="*/ 917850 w 2911"/>
              <a:gd name="T19" fmla="*/ 0 h 3703"/>
              <a:gd name="T20" fmla="*/ 917850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 name="Freeform 9"/>
          <p:cNvSpPr>
            <a:spLocks/>
          </p:cNvSpPr>
          <p:nvPr/>
        </p:nvSpPr>
        <p:spPr bwMode="auto">
          <a:xfrm rot="-3172564">
            <a:off x="7831138" y="192088"/>
            <a:ext cx="1025525" cy="1571625"/>
          </a:xfrm>
          <a:custGeom>
            <a:avLst/>
            <a:gdLst>
              <a:gd name="T0" fmla="*/ 0 w 2561"/>
              <a:gd name="T1" fmla="*/ 1406370 h 2777"/>
              <a:gd name="T2" fmla="*/ 172990 w 2561"/>
              <a:gd name="T3" fmla="*/ 1444854 h 2777"/>
              <a:gd name="T4" fmla="*/ 294723 w 2561"/>
              <a:gd name="T5" fmla="*/ 1571625 h 2777"/>
              <a:gd name="T6" fmla="*/ 1025525 w 2561"/>
              <a:gd name="T7" fmla="*/ 225811 h 2777"/>
              <a:gd name="T8" fmla="*/ 848130 w 2561"/>
              <a:gd name="T9" fmla="*/ 46407 h 2777"/>
              <a:gd name="T10" fmla="*/ 760034 w 2561"/>
              <a:gd name="T11" fmla="*/ 0 h 2777"/>
              <a:gd name="T12" fmla="*/ 0 w 2561"/>
              <a:gd name="T13" fmla="*/ 1406370 h 2777"/>
              <a:gd name="T14" fmla="*/ 0 w 2561"/>
              <a:gd name="T15" fmla="*/ 1406370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106" name="Group 10"/>
          <p:cNvGrpSpPr>
            <a:grpSpLocks/>
          </p:cNvGrpSpPr>
          <p:nvPr/>
        </p:nvGrpSpPr>
        <p:grpSpPr bwMode="auto">
          <a:xfrm>
            <a:off x="7938" y="5540375"/>
            <a:ext cx="1784350" cy="1246188"/>
            <a:chOff x="5" y="3490"/>
            <a:chExt cx="1124" cy="785"/>
          </a:xfrm>
        </p:grpSpPr>
        <p:sp>
          <p:nvSpPr>
            <p:cNvPr id="4123" name="Freeform 11"/>
            <p:cNvSpPr>
              <a:spLocks/>
            </p:cNvSpPr>
            <p:nvPr userDrawn="1"/>
          </p:nvSpPr>
          <p:spPr bwMode="auto">
            <a:xfrm>
              <a:off x="24" y="3505"/>
              <a:ext cx="1089" cy="649"/>
            </a:xfrm>
            <a:custGeom>
              <a:avLst/>
              <a:gdLst>
                <a:gd name="T0" fmla="*/ 794 w 2177"/>
                <a:gd name="T1" fmla="*/ 630 h 1298"/>
                <a:gd name="T2" fmla="*/ 710 w 2177"/>
                <a:gd name="T3" fmla="*/ 553 h 1298"/>
                <a:gd name="T4" fmla="*/ 666 w 2177"/>
                <a:gd name="T5" fmla="*/ 239 h 1298"/>
                <a:gd name="T6" fmla="*/ 1070 w 2177"/>
                <a:gd name="T7" fmla="*/ 165 h 1298"/>
                <a:gd name="T8" fmla="*/ 1089 w 2177"/>
                <a:gd name="T9" fmla="*/ 102 h 1298"/>
                <a:gd name="T10" fmla="*/ 1050 w 2177"/>
                <a:gd name="T11" fmla="*/ 50 h 1298"/>
                <a:gd name="T12" fmla="*/ 638 w 2177"/>
                <a:gd name="T13" fmla="*/ 106 h 1298"/>
                <a:gd name="T14" fmla="*/ 610 w 2177"/>
                <a:gd name="T15" fmla="*/ 16 h 1298"/>
                <a:gd name="T16" fmla="*/ 543 w 2177"/>
                <a:gd name="T17" fmla="*/ 0 h 1298"/>
                <a:gd name="T18" fmla="*/ 479 w 2177"/>
                <a:gd name="T19" fmla="*/ 14 h 1298"/>
                <a:gd name="T20" fmla="*/ 444 w 2177"/>
                <a:gd name="T21" fmla="*/ 53 h 1298"/>
                <a:gd name="T22" fmla="*/ 469 w 2177"/>
                <a:gd name="T23" fmla="*/ 143 h 1298"/>
                <a:gd name="T24" fmla="*/ 330 w 2177"/>
                <a:gd name="T25" fmla="*/ 221 h 1298"/>
                <a:gd name="T26" fmla="*/ 492 w 2177"/>
                <a:gd name="T27" fmla="*/ 237 h 1298"/>
                <a:gd name="T28" fmla="*/ 556 w 2177"/>
                <a:gd name="T29" fmla="*/ 445 h 1298"/>
                <a:gd name="T30" fmla="*/ 71 w 2177"/>
                <a:gd name="T31" fmla="*/ 235 h 1298"/>
                <a:gd name="T32" fmla="*/ 23 w 2177"/>
                <a:gd name="T33" fmla="*/ 255 h 1298"/>
                <a:gd name="T34" fmla="*/ 0 w 2177"/>
                <a:gd name="T35" fmla="*/ 318 h 1298"/>
                <a:gd name="T36" fmla="*/ 28 w 2177"/>
                <a:gd name="T37" fmla="*/ 390 h 1298"/>
                <a:gd name="T38" fmla="*/ 570 w 2177"/>
                <a:gd name="T39" fmla="*/ 644 h 1298"/>
                <a:gd name="T40" fmla="*/ 689 w 2177"/>
                <a:gd name="T41" fmla="*/ 628 h 1298"/>
                <a:gd name="T42" fmla="*/ 785 w 2177"/>
                <a:gd name="T43" fmla="*/ 649 h 1298"/>
                <a:gd name="T44" fmla="*/ 794 w 2177"/>
                <a:gd name="T45" fmla="*/ 630 h 1298"/>
                <a:gd name="T46" fmla="*/ 794 w 2177"/>
                <a:gd name="T47" fmla="*/ 630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4" name="Freeform 12"/>
            <p:cNvSpPr>
              <a:spLocks/>
            </p:cNvSpPr>
            <p:nvPr userDrawn="1"/>
          </p:nvSpPr>
          <p:spPr bwMode="auto">
            <a:xfrm>
              <a:off x="1022" y="3582"/>
              <a:ext cx="71" cy="129"/>
            </a:xfrm>
            <a:custGeom>
              <a:avLst/>
              <a:gdLst>
                <a:gd name="T0" fmla="*/ 0 w 143"/>
                <a:gd name="T1" fmla="*/ 4 h 258"/>
                <a:gd name="T2" fmla="*/ 60 w 143"/>
                <a:gd name="T3" fmla="*/ 0 h 258"/>
                <a:gd name="T4" fmla="*/ 71 w 143"/>
                <a:gd name="T5" fmla="*/ 117 h 258"/>
                <a:gd name="T6" fmla="*/ 4 w 143"/>
                <a:gd name="T7" fmla="*/ 129 h 258"/>
                <a:gd name="T8" fmla="*/ 0 w 143"/>
                <a:gd name="T9" fmla="*/ 4 h 258"/>
                <a:gd name="T10" fmla="*/ 0 w 143"/>
                <a:gd name="T11" fmla="*/ 4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5" name="Freeform 13"/>
            <p:cNvSpPr>
              <a:spLocks/>
            </p:cNvSpPr>
            <p:nvPr userDrawn="1"/>
          </p:nvSpPr>
          <p:spPr bwMode="auto">
            <a:xfrm>
              <a:off x="20" y="3774"/>
              <a:ext cx="792" cy="410"/>
            </a:xfrm>
            <a:custGeom>
              <a:avLst/>
              <a:gdLst>
                <a:gd name="T0" fmla="*/ 68 w 1586"/>
                <a:gd name="T1" fmla="*/ 0 h 821"/>
                <a:gd name="T2" fmla="*/ 665 w 1586"/>
                <a:gd name="T3" fmla="*/ 259 h 821"/>
                <a:gd name="T4" fmla="*/ 713 w 1586"/>
                <a:gd name="T5" fmla="*/ 319 h 821"/>
                <a:gd name="T6" fmla="*/ 792 w 1586"/>
                <a:gd name="T7" fmla="*/ 396 h 821"/>
                <a:gd name="T8" fmla="*/ 782 w 1586"/>
                <a:gd name="T9" fmla="*/ 410 h 821"/>
                <a:gd name="T10" fmla="*/ 674 w 1586"/>
                <a:gd name="T11" fmla="*/ 393 h 821"/>
                <a:gd name="T12" fmla="*/ 572 w 1586"/>
                <a:gd name="T13" fmla="*/ 405 h 821"/>
                <a:gd name="T14" fmla="*/ 21 w 1586"/>
                <a:gd name="T15" fmla="*/ 149 h 821"/>
                <a:gd name="T16" fmla="*/ 0 w 1586"/>
                <a:gd name="T17" fmla="*/ 75 h 821"/>
                <a:gd name="T18" fmla="*/ 23 w 1586"/>
                <a:gd name="T19" fmla="*/ 16 h 821"/>
                <a:gd name="T20" fmla="*/ 68 w 1586"/>
                <a:gd name="T21" fmla="*/ 0 h 821"/>
                <a:gd name="T22" fmla="*/ 6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6" name="Freeform 14"/>
            <p:cNvSpPr>
              <a:spLocks/>
            </p:cNvSpPr>
            <p:nvPr userDrawn="1"/>
          </p:nvSpPr>
          <p:spPr bwMode="auto">
            <a:xfrm>
              <a:off x="129" y="3808"/>
              <a:ext cx="525" cy="374"/>
            </a:xfrm>
            <a:custGeom>
              <a:avLst/>
              <a:gdLst>
                <a:gd name="T0" fmla="*/ 0 w 1049"/>
                <a:gd name="T1" fmla="*/ 163 h 747"/>
                <a:gd name="T2" fmla="*/ 461 w 1049"/>
                <a:gd name="T3" fmla="*/ 374 h 747"/>
                <a:gd name="T4" fmla="*/ 470 w 1049"/>
                <a:gd name="T5" fmla="*/ 267 h 747"/>
                <a:gd name="T6" fmla="*/ 525 w 1049"/>
                <a:gd name="T7" fmla="*/ 211 h 747"/>
                <a:gd name="T8" fmla="*/ 39 w 1049"/>
                <a:gd name="T9" fmla="*/ 0 h 747"/>
                <a:gd name="T10" fmla="*/ 0 w 1049"/>
                <a:gd name="T11" fmla="*/ 64 h 747"/>
                <a:gd name="T12" fmla="*/ 0 w 1049"/>
                <a:gd name="T13" fmla="*/ 163 h 747"/>
                <a:gd name="T14" fmla="*/ 0 w 1049"/>
                <a:gd name="T15" fmla="*/ 163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7" name="Freeform 15"/>
            <p:cNvSpPr>
              <a:spLocks/>
            </p:cNvSpPr>
            <p:nvPr userDrawn="1"/>
          </p:nvSpPr>
          <p:spPr bwMode="auto">
            <a:xfrm>
              <a:off x="485" y="3532"/>
              <a:ext cx="135" cy="121"/>
            </a:xfrm>
            <a:custGeom>
              <a:avLst/>
              <a:gdLst>
                <a:gd name="T0" fmla="*/ 0 w 272"/>
                <a:gd name="T1" fmla="*/ 14 h 241"/>
                <a:gd name="T2" fmla="*/ 79 w 272"/>
                <a:gd name="T3" fmla="*/ 0 h 241"/>
                <a:gd name="T4" fmla="*/ 125 w 272"/>
                <a:gd name="T5" fmla="*/ 18 h 241"/>
                <a:gd name="T6" fmla="*/ 135 w 272"/>
                <a:gd name="T7" fmla="*/ 70 h 241"/>
                <a:gd name="T8" fmla="*/ 81 w 272"/>
                <a:gd name="T9" fmla="*/ 73 h 241"/>
                <a:gd name="T10" fmla="*/ 16 w 272"/>
                <a:gd name="T11" fmla="*/ 121 h 241"/>
                <a:gd name="T12" fmla="*/ 0 w 272"/>
                <a:gd name="T13" fmla="*/ 14 h 241"/>
                <a:gd name="T14" fmla="*/ 0 w 272"/>
                <a:gd name="T15" fmla="*/ 14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8" name="Freeform 16"/>
            <p:cNvSpPr>
              <a:spLocks/>
            </p:cNvSpPr>
            <p:nvPr userDrawn="1"/>
          </p:nvSpPr>
          <p:spPr bwMode="auto">
            <a:xfrm>
              <a:off x="641" y="4163"/>
              <a:ext cx="76" cy="112"/>
            </a:xfrm>
            <a:custGeom>
              <a:avLst/>
              <a:gdLst>
                <a:gd name="T0" fmla="*/ 76 w 152"/>
                <a:gd name="T1" fmla="*/ 2 h 224"/>
                <a:gd name="T2" fmla="*/ 76 w 152"/>
                <a:gd name="T3" fmla="*/ 112 h 224"/>
                <a:gd name="T4" fmla="*/ 0 w 152"/>
                <a:gd name="T5" fmla="*/ 4 h 224"/>
                <a:gd name="T6" fmla="*/ 36 w 152"/>
                <a:gd name="T7" fmla="*/ 0 h 224"/>
                <a:gd name="T8" fmla="*/ 76 w 152"/>
                <a:gd name="T9" fmla="*/ 2 h 224"/>
                <a:gd name="T10" fmla="*/ 76 w 152"/>
                <a:gd name="T11" fmla="*/ 2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9" name="Freeform 17"/>
            <p:cNvSpPr>
              <a:spLocks/>
            </p:cNvSpPr>
            <p:nvPr userDrawn="1"/>
          </p:nvSpPr>
          <p:spPr bwMode="auto">
            <a:xfrm>
              <a:off x="504" y="3607"/>
              <a:ext cx="193" cy="383"/>
            </a:xfrm>
            <a:custGeom>
              <a:avLst/>
              <a:gdLst>
                <a:gd name="T0" fmla="*/ 0 w 386"/>
                <a:gd name="T1" fmla="*/ 40 h 764"/>
                <a:gd name="T2" fmla="*/ 44 w 386"/>
                <a:gd name="T3" fmla="*/ 0 h 764"/>
                <a:gd name="T4" fmla="*/ 116 w 386"/>
                <a:gd name="T5" fmla="*/ 3 h 764"/>
                <a:gd name="T6" fmla="*/ 193 w 386"/>
                <a:gd name="T7" fmla="*/ 383 h 764"/>
                <a:gd name="T8" fmla="*/ 140 w 386"/>
                <a:gd name="T9" fmla="*/ 361 h 764"/>
                <a:gd name="T10" fmla="*/ 76 w 386"/>
                <a:gd name="T11" fmla="*/ 339 h 764"/>
                <a:gd name="T12" fmla="*/ 0 w 386"/>
                <a:gd name="T13" fmla="*/ 40 h 764"/>
                <a:gd name="T14" fmla="*/ 0 w 386"/>
                <a:gd name="T15" fmla="*/ 40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0" name="Freeform 18"/>
            <p:cNvSpPr>
              <a:spLocks/>
            </p:cNvSpPr>
            <p:nvPr userDrawn="1"/>
          </p:nvSpPr>
          <p:spPr bwMode="auto">
            <a:xfrm>
              <a:off x="668" y="3590"/>
              <a:ext cx="364" cy="174"/>
            </a:xfrm>
            <a:custGeom>
              <a:avLst/>
              <a:gdLst>
                <a:gd name="T0" fmla="*/ 346 w 728"/>
                <a:gd name="T1" fmla="*/ 0 h 348"/>
                <a:gd name="T2" fmla="*/ 0 w 728"/>
                <a:gd name="T3" fmla="*/ 53 h 348"/>
                <a:gd name="T4" fmla="*/ 14 w 728"/>
                <a:gd name="T5" fmla="*/ 174 h 348"/>
                <a:gd name="T6" fmla="*/ 358 w 728"/>
                <a:gd name="T7" fmla="*/ 119 h 348"/>
                <a:gd name="T8" fmla="*/ 364 w 728"/>
                <a:gd name="T9" fmla="*/ 22 h 348"/>
                <a:gd name="T10" fmla="*/ 346 w 728"/>
                <a:gd name="T11" fmla="*/ 0 h 348"/>
                <a:gd name="T12" fmla="*/ 346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1" name="Freeform 19"/>
            <p:cNvSpPr>
              <a:spLocks/>
            </p:cNvSpPr>
            <p:nvPr userDrawn="1"/>
          </p:nvSpPr>
          <p:spPr bwMode="auto">
            <a:xfrm>
              <a:off x="347" y="3693"/>
              <a:ext cx="156" cy="67"/>
            </a:xfrm>
            <a:custGeom>
              <a:avLst/>
              <a:gdLst>
                <a:gd name="T0" fmla="*/ 136 w 312"/>
                <a:gd name="T1" fmla="*/ 0 h 135"/>
                <a:gd name="T2" fmla="*/ 0 w 312"/>
                <a:gd name="T3" fmla="*/ 39 h 135"/>
                <a:gd name="T4" fmla="*/ 156 w 312"/>
                <a:gd name="T5" fmla="*/ 67 h 135"/>
                <a:gd name="T6" fmla="*/ 136 w 312"/>
                <a:gd name="T7" fmla="*/ 0 h 135"/>
                <a:gd name="T8" fmla="*/ 136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132" name="Group 20"/>
            <p:cNvGrpSpPr>
              <a:grpSpLocks/>
            </p:cNvGrpSpPr>
            <p:nvPr userDrawn="1"/>
          </p:nvGrpSpPr>
          <p:grpSpPr bwMode="auto">
            <a:xfrm>
              <a:off x="5" y="3490"/>
              <a:ext cx="1124" cy="780"/>
              <a:chOff x="5" y="3490"/>
              <a:chExt cx="1124" cy="780"/>
            </a:xfrm>
          </p:grpSpPr>
          <p:grpSp>
            <p:nvGrpSpPr>
              <p:cNvPr id="4133" name="Group 21"/>
              <p:cNvGrpSpPr>
                <a:grpSpLocks/>
              </p:cNvGrpSpPr>
              <p:nvPr userDrawn="1"/>
            </p:nvGrpSpPr>
            <p:grpSpPr bwMode="auto">
              <a:xfrm>
                <a:off x="499" y="3562"/>
                <a:ext cx="548" cy="708"/>
                <a:chOff x="499" y="3562"/>
                <a:chExt cx="548" cy="708"/>
              </a:xfrm>
            </p:grpSpPr>
            <p:sp>
              <p:nvSpPr>
                <p:cNvPr id="4146" name="Freeform 22"/>
                <p:cNvSpPr>
                  <a:spLocks/>
                </p:cNvSpPr>
                <p:nvPr userDrawn="1"/>
              </p:nvSpPr>
              <p:spPr bwMode="auto">
                <a:xfrm>
                  <a:off x="499" y="3587"/>
                  <a:ext cx="157" cy="87"/>
                </a:xfrm>
                <a:custGeom>
                  <a:avLst/>
                  <a:gdLst>
                    <a:gd name="T0" fmla="*/ 0 w 313"/>
                    <a:gd name="T1" fmla="*/ 53 h 175"/>
                    <a:gd name="T2" fmla="*/ 57 w 313"/>
                    <a:gd name="T3" fmla="*/ 5 h 175"/>
                    <a:gd name="T4" fmla="*/ 107 w 313"/>
                    <a:gd name="T5" fmla="*/ 0 h 175"/>
                    <a:gd name="T6" fmla="*/ 146 w 313"/>
                    <a:gd name="T7" fmla="*/ 13 h 175"/>
                    <a:gd name="T8" fmla="*/ 157 w 313"/>
                    <a:gd name="T9" fmla="*/ 45 h 175"/>
                    <a:gd name="T10" fmla="*/ 84 w 313"/>
                    <a:gd name="T11" fmla="*/ 33 h 175"/>
                    <a:gd name="T12" fmla="*/ 37 w 313"/>
                    <a:gd name="T13" fmla="*/ 50 h 175"/>
                    <a:gd name="T14" fmla="*/ 7 w 313"/>
                    <a:gd name="T15" fmla="*/ 87 h 175"/>
                    <a:gd name="T16" fmla="*/ 0 w 313"/>
                    <a:gd name="T17" fmla="*/ 53 h 175"/>
                    <a:gd name="T18" fmla="*/ 0 w 313"/>
                    <a:gd name="T19" fmla="*/ 53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7" name="Freeform 23"/>
                <p:cNvSpPr>
                  <a:spLocks/>
                </p:cNvSpPr>
                <p:nvPr userDrawn="1"/>
              </p:nvSpPr>
              <p:spPr bwMode="auto">
                <a:xfrm>
                  <a:off x="636" y="4137"/>
                  <a:ext cx="115" cy="133"/>
                </a:xfrm>
                <a:custGeom>
                  <a:avLst/>
                  <a:gdLst>
                    <a:gd name="T0" fmla="*/ 0 w 230"/>
                    <a:gd name="T1" fmla="*/ 20 h 266"/>
                    <a:gd name="T2" fmla="*/ 80 w 230"/>
                    <a:gd name="T3" fmla="*/ 133 h 266"/>
                    <a:gd name="T4" fmla="*/ 115 w 230"/>
                    <a:gd name="T5" fmla="*/ 126 h 266"/>
                    <a:gd name="T6" fmla="*/ 112 w 230"/>
                    <a:gd name="T7" fmla="*/ 9 h 266"/>
                    <a:gd name="T8" fmla="*/ 83 w 230"/>
                    <a:gd name="T9" fmla="*/ 0 h 266"/>
                    <a:gd name="T10" fmla="*/ 90 w 230"/>
                    <a:gd name="T11" fmla="*/ 99 h 266"/>
                    <a:gd name="T12" fmla="*/ 36 w 230"/>
                    <a:gd name="T13" fmla="*/ 2 h 266"/>
                    <a:gd name="T14" fmla="*/ 0 w 230"/>
                    <a:gd name="T15" fmla="*/ 20 h 266"/>
                    <a:gd name="T16" fmla="*/ 0 w 230"/>
                    <a:gd name="T17" fmla="*/ 20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8" name="Freeform 24"/>
                <p:cNvSpPr>
                  <a:spLocks/>
                </p:cNvSpPr>
                <p:nvPr userDrawn="1"/>
              </p:nvSpPr>
              <p:spPr bwMode="auto">
                <a:xfrm>
                  <a:off x="1004" y="3562"/>
                  <a:ext cx="43" cy="117"/>
                </a:xfrm>
                <a:custGeom>
                  <a:avLst/>
                  <a:gdLst>
                    <a:gd name="T0" fmla="*/ 0 w 87"/>
                    <a:gd name="T1" fmla="*/ 10 h 234"/>
                    <a:gd name="T2" fmla="*/ 18 w 87"/>
                    <a:gd name="T3" fmla="*/ 47 h 234"/>
                    <a:gd name="T4" fmla="*/ 22 w 87"/>
                    <a:gd name="T5" fmla="*/ 77 h 234"/>
                    <a:gd name="T6" fmla="*/ 13 w 87"/>
                    <a:gd name="T7" fmla="*/ 117 h 234"/>
                    <a:gd name="T8" fmla="*/ 40 w 87"/>
                    <a:gd name="T9" fmla="*/ 110 h 234"/>
                    <a:gd name="T10" fmla="*/ 43 w 87"/>
                    <a:gd name="T11" fmla="*/ 58 h 234"/>
                    <a:gd name="T12" fmla="*/ 23 w 87"/>
                    <a:gd name="T13" fmla="*/ 0 h 234"/>
                    <a:gd name="T14" fmla="*/ 0 w 87"/>
                    <a:gd name="T15" fmla="*/ 10 h 234"/>
                    <a:gd name="T16" fmla="*/ 0 w 87"/>
                    <a:gd name="T17" fmla="*/ 10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34" name="Freeform 25"/>
              <p:cNvSpPr>
                <a:spLocks/>
              </p:cNvSpPr>
              <p:nvPr userDrawn="1"/>
            </p:nvSpPr>
            <p:spPr bwMode="auto">
              <a:xfrm>
                <a:off x="76" y="3732"/>
                <a:ext cx="595" cy="250"/>
              </a:xfrm>
              <a:custGeom>
                <a:avLst/>
                <a:gdLst>
                  <a:gd name="T0" fmla="*/ 50 w 1190"/>
                  <a:gd name="T1" fmla="*/ 0 h 500"/>
                  <a:gd name="T2" fmla="*/ 595 w 1190"/>
                  <a:gd name="T3" fmla="*/ 245 h 500"/>
                  <a:gd name="T4" fmla="*/ 538 w 1190"/>
                  <a:gd name="T5" fmla="*/ 250 h 500"/>
                  <a:gd name="T6" fmla="*/ 0 w 1190"/>
                  <a:gd name="T7" fmla="*/ 14 h 500"/>
                  <a:gd name="T8" fmla="*/ 50 w 1190"/>
                  <a:gd name="T9" fmla="*/ 0 h 500"/>
                  <a:gd name="T10" fmla="*/ 5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5" name="Freeform 26"/>
              <p:cNvSpPr>
                <a:spLocks/>
              </p:cNvSpPr>
              <p:nvPr userDrawn="1"/>
            </p:nvSpPr>
            <p:spPr bwMode="auto">
              <a:xfrm>
                <a:off x="260" y="3886"/>
                <a:ext cx="244" cy="148"/>
              </a:xfrm>
              <a:custGeom>
                <a:avLst/>
                <a:gdLst>
                  <a:gd name="T0" fmla="*/ 7 w 489"/>
                  <a:gd name="T1" fmla="*/ 17 h 296"/>
                  <a:gd name="T2" fmla="*/ 80 w 489"/>
                  <a:gd name="T3" fmla="*/ 33 h 296"/>
                  <a:gd name="T4" fmla="*/ 162 w 489"/>
                  <a:gd name="T5" fmla="*/ 69 h 296"/>
                  <a:gd name="T6" fmla="*/ 220 w 489"/>
                  <a:gd name="T7" fmla="*/ 122 h 296"/>
                  <a:gd name="T8" fmla="*/ 163 w 489"/>
                  <a:gd name="T9" fmla="*/ 115 h 296"/>
                  <a:gd name="T10" fmla="*/ 69 w 489"/>
                  <a:gd name="T11" fmla="*/ 73 h 296"/>
                  <a:gd name="T12" fmla="*/ 25 w 489"/>
                  <a:gd name="T13" fmla="*/ 40 h 296"/>
                  <a:gd name="T14" fmla="*/ 53 w 489"/>
                  <a:gd name="T15" fmla="*/ 82 h 296"/>
                  <a:gd name="T16" fmla="*/ 136 w 489"/>
                  <a:gd name="T17" fmla="*/ 135 h 296"/>
                  <a:gd name="T18" fmla="*/ 233 w 489"/>
                  <a:gd name="T19" fmla="*/ 148 h 296"/>
                  <a:gd name="T20" fmla="*/ 244 w 489"/>
                  <a:gd name="T21" fmla="*/ 112 h 296"/>
                  <a:gd name="T22" fmla="*/ 197 w 489"/>
                  <a:gd name="T23" fmla="*/ 60 h 296"/>
                  <a:gd name="T24" fmla="*/ 85 w 489"/>
                  <a:gd name="T25" fmla="*/ 9 h 296"/>
                  <a:gd name="T26" fmla="*/ 0 w 489"/>
                  <a:gd name="T27" fmla="*/ 0 h 296"/>
                  <a:gd name="T28" fmla="*/ 7 w 489"/>
                  <a:gd name="T29" fmla="*/ 17 h 296"/>
                  <a:gd name="T30" fmla="*/ 7 w 489"/>
                  <a:gd name="T31" fmla="*/ 17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6" name="Freeform 27"/>
              <p:cNvSpPr>
                <a:spLocks/>
              </p:cNvSpPr>
              <p:nvPr userDrawn="1"/>
            </p:nvSpPr>
            <p:spPr bwMode="auto">
              <a:xfrm>
                <a:off x="565" y="3680"/>
                <a:ext cx="107" cy="238"/>
              </a:xfrm>
              <a:custGeom>
                <a:avLst/>
                <a:gdLst>
                  <a:gd name="T0" fmla="*/ 12 w 213"/>
                  <a:gd name="T1" fmla="*/ 0 h 478"/>
                  <a:gd name="T2" fmla="*/ 46 w 213"/>
                  <a:gd name="T3" fmla="*/ 12 h 478"/>
                  <a:gd name="T4" fmla="*/ 40 w 213"/>
                  <a:gd name="T5" fmla="*/ 96 h 478"/>
                  <a:gd name="T6" fmla="*/ 53 w 213"/>
                  <a:gd name="T7" fmla="*/ 163 h 478"/>
                  <a:gd name="T8" fmla="*/ 107 w 213"/>
                  <a:gd name="T9" fmla="*/ 225 h 478"/>
                  <a:gd name="T10" fmla="*/ 49 w 213"/>
                  <a:gd name="T11" fmla="*/ 238 h 478"/>
                  <a:gd name="T12" fmla="*/ 15 w 213"/>
                  <a:gd name="T13" fmla="*/ 171 h 478"/>
                  <a:gd name="T14" fmla="*/ 0 w 213"/>
                  <a:gd name="T15" fmla="*/ 28 h 478"/>
                  <a:gd name="T16" fmla="*/ 12 w 213"/>
                  <a:gd name="T17" fmla="*/ 0 h 478"/>
                  <a:gd name="T18" fmla="*/ 12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137" name="Group 28"/>
              <p:cNvGrpSpPr>
                <a:grpSpLocks/>
              </p:cNvGrpSpPr>
              <p:nvPr userDrawn="1"/>
            </p:nvGrpSpPr>
            <p:grpSpPr bwMode="auto">
              <a:xfrm>
                <a:off x="5" y="3490"/>
                <a:ext cx="1124" cy="678"/>
                <a:chOff x="5" y="3490"/>
                <a:chExt cx="1124" cy="678"/>
              </a:xfrm>
            </p:grpSpPr>
            <p:sp>
              <p:nvSpPr>
                <p:cNvPr id="4138" name="Freeform 29"/>
                <p:cNvSpPr>
                  <a:spLocks/>
                </p:cNvSpPr>
                <p:nvPr userDrawn="1"/>
              </p:nvSpPr>
              <p:spPr bwMode="auto">
                <a:xfrm>
                  <a:off x="669" y="4048"/>
                  <a:ext cx="75" cy="87"/>
                </a:xfrm>
                <a:custGeom>
                  <a:avLst/>
                  <a:gdLst>
                    <a:gd name="T0" fmla="*/ 55 w 150"/>
                    <a:gd name="T1" fmla="*/ 0 h 173"/>
                    <a:gd name="T2" fmla="*/ 20 w 150"/>
                    <a:gd name="T3" fmla="*/ 33 h 173"/>
                    <a:gd name="T4" fmla="*/ 0 w 150"/>
                    <a:gd name="T5" fmla="*/ 87 h 173"/>
                    <a:gd name="T6" fmla="*/ 40 w 150"/>
                    <a:gd name="T7" fmla="*/ 80 h 173"/>
                    <a:gd name="T8" fmla="*/ 52 w 150"/>
                    <a:gd name="T9" fmla="*/ 42 h 173"/>
                    <a:gd name="T10" fmla="*/ 75 w 150"/>
                    <a:gd name="T11" fmla="*/ 14 h 173"/>
                    <a:gd name="T12" fmla="*/ 55 w 150"/>
                    <a:gd name="T13" fmla="*/ 0 h 173"/>
                    <a:gd name="T14" fmla="*/ 55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39" name="Freeform 30"/>
                <p:cNvSpPr>
                  <a:spLocks/>
                </p:cNvSpPr>
                <p:nvPr userDrawn="1"/>
              </p:nvSpPr>
              <p:spPr bwMode="auto">
                <a:xfrm>
                  <a:off x="5" y="3728"/>
                  <a:ext cx="842" cy="440"/>
                </a:xfrm>
                <a:custGeom>
                  <a:avLst/>
                  <a:gdLst>
                    <a:gd name="T0" fmla="*/ 78 w 1684"/>
                    <a:gd name="T1" fmla="*/ 0 h 880"/>
                    <a:gd name="T2" fmla="*/ 32 w 1684"/>
                    <a:gd name="T3" fmla="*/ 26 h 880"/>
                    <a:gd name="T4" fmla="*/ 0 w 1684"/>
                    <a:gd name="T5" fmla="*/ 104 h 880"/>
                    <a:gd name="T6" fmla="*/ 34 w 1684"/>
                    <a:gd name="T7" fmla="*/ 179 h 880"/>
                    <a:gd name="T8" fmla="*/ 591 w 1684"/>
                    <a:gd name="T9" fmla="*/ 434 h 880"/>
                    <a:gd name="T10" fmla="*/ 711 w 1684"/>
                    <a:gd name="T11" fmla="*/ 418 h 880"/>
                    <a:gd name="T12" fmla="*/ 808 w 1684"/>
                    <a:gd name="T13" fmla="*/ 440 h 880"/>
                    <a:gd name="T14" fmla="*/ 842 w 1684"/>
                    <a:gd name="T15" fmla="*/ 404 h 880"/>
                    <a:gd name="T16" fmla="*/ 751 w 1684"/>
                    <a:gd name="T17" fmla="*/ 332 h 880"/>
                    <a:gd name="T18" fmla="*/ 714 w 1684"/>
                    <a:gd name="T19" fmla="*/ 256 h 880"/>
                    <a:gd name="T20" fmla="*/ 685 w 1684"/>
                    <a:gd name="T21" fmla="*/ 264 h 880"/>
                    <a:gd name="T22" fmla="*/ 720 w 1684"/>
                    <a:gd name="T23" fmla="*/ 332 h 880"/>
                    <a:gd name="T24" fmla="*/ 789 w 1684"/>
                    <a:gd name="T25" fmla="*/ 405 h 880"/>
                    <a:gd name="T26" fmla="*/ 707 w 1684"/>
                    <a:gd name="T27" fmla="*/ 394 h 880"/>
                    <a:gd name="T28" fmla="*/ 610 w 1684"/>
                    <a:gd name="T29" fmla="*/ 407 h 880"/>
                    <a:gd name="T30" fmla="*/ 628 w 1684"/>
                    <a:gd name="T31" fmla="*/ 325 h 880"/>
                    <a:gd name="T32" fmla="*/ 669 w 1684"/>
                    <a:gd name="T33" fmla="*/ 269 h 880"/>
                    <a:gd name="T34" fmla="*/ 621 w 1684"/>
                    <a:gd name="T35" fmla="*/ 276 h 880"/>
                    <a:gd name="T36" fmla="*/ 583 w 1684"/>
                    <a:gd name="T37" fmla="*/ 329 h 880"/>
                    <a:gd name="T38" fmla="*/ 570 w 1684"/>
                    <a:gd name="T39" fmla="*/ 396 h 880"/>
                    <a:gd name="T40" fmla="*/ 54 w 1684"/>
                    <a:gd name="T41" fmla="*/ 155 h 880"/>
                    <a:gd name="T42" fmla="*/ 40 w 1684"/>
                    <a:gd name="T43" fmla="*/ 108 h 880"/>
                    <a:gd name="T44" fmla="*/ 52 w 1684"/>
                    <a:gd name="T45" fmla="*/ 48 h 880"/>
                    <a:gd name="T46" fmla="*/ 109 w 1684"/>
                    <a:gd name="T47" fmla="*/ 0 h 880"/>
                    <a:gd name="T48" fmla="*/ 78 w 1684"/>
                    <a:gd name="T49" fmla="*/ 0 h 880"/>
                    <a:gd name="T50" fmla="*/ 78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0" name="Freeform 31"/>
                <p:cNvSpPr>
                  <a:spLocks/>
                </p:cNvSpPr>
                <p:nvPr userDrawn="1"/>
              </p:nvSpPr>
              <p:spPr bwMode="auto">
                <a:xfrm>
                  <a:off x="106" y="3770"/>
                  <a:ext cx="80" cy="167"/>
                </a:xfrm>
                <a:custGeom>
                  <a:avLst/>
                  <a:gdLst>
                    <a:gd name="T0" fmla="*/ 58 w 160"/>
                    <a:gd name="T1" fmla="*/ 0 h 335"/>
                    <a:gd name="T2" fmla="*/ 10 w 160"/>
                    <a:gd name="T3" fmla="*/ 53 h 335"/>
                    <a:gd name="T4" fmla="*/ 0 w 160"/>
                    <a:gd name="T5" fmla="*/ 115 h 335"/>
                    <a:gd name="T6" fmla="*/ 17 w 160"/>
                    <a:gd name="T7" fmla="*/ 157 h 335"/>
                    <a:gd name="T8" fmla="*/ 47 w 160"/>
                    <a:gd name="T9" fmla="*/ 167 h 335"/>
                    <a:gd name="T10" fmla="*/ 38 w 160"/>
                    <a:gd name="T11" fmla="*/ 77 h 335"/>
                    <a:gd name="T12" fmla="*/ 80 w 160"/>
                    <a:gd name="T13" fmla="*/ 8 h 335"/>
                    <a:gd name="T14" fmla="*/ 58 w 160"/>
                    <a:gd name="T15" fmla="*/ 0 h 335"/>
                    <a:gd name="T16" fmla="*/ 58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1" name="Freeform 32"/>
                <p:cNvSpPr>
                  <a:spLocks/>
                </p:cNvSpPr>
                <p:nvPr userDrawn="1"/>
              </p:nvSpPr>
              <p:spPr bwMode="auto">
                <a:xfrm>
                  <a:off x="449" y="3490"/>
                  <a:ext cx="322" cy="594"/>
                </a:xfrm>
                <a:custGeom>
                  <a:avLst/>
                  <a:gdLst>
                    <a:gd name="T0" fmla="*/ 109 w 642"/>
                    <a:gd name="T1" fmla="*/ 448 h 1188"/>
                    <a:gd name="T2" fmla="*/ 0 w 642"/>
                    <a:gd name="T3" fmla="*/ 62 h 1188"/>
                    <a:gd name="T4" fmla="*/ 41 w 642"/>
                    <a:gd name="T5" fmla="*/ 19 h 1188"/>
                    <a:gd name="T6" fmla="*/ 129 w 642"/>
                    <a:gd name="T7" fmla="*/ 0 h 1188"/>
                    <a:gd name="T8" fmla="*/ 200 w 642"/>
                    <a:gd name="T9" fmla="*/ 29 h 1188"/>
                    <a:gd name="T10" fmla="*/ 322 w 642"/>
                    <a:gd name="T11" fmla="*/ 594 h 1188"/>
                    <a:gd name="T12" fmla="*/ 278 w 642"/>
                    <a:gd name="T13" fmla="*/ 546 h 1188"/>
                    <a:gd name="T14" fmla="*/ 178 w 642"/>
                    <a:gd name="T15" fmla="*/ 49 h 1188"/>
                    <a:gd name="T16" fmla="*/ 113 w 642"/>
                    <a:gd name="T17" fmla="*/ 31 h 1188"/>
                    <a:gd name="T18" fmla="*/ 60 w 642"/>
                    <a:gd name="T19" fmla="*/ 37 h 1188"/>
                    <a:gd name="T20" fmla="*/ 38 w 642"/>
                    <a:gd name="T21" fmla="*/ 71 h 1188"/>
                    <a:gd name="T22" fmla="*/ 153 w 642"/>
                    <a:gd name="T23" fmla="*/ 462 h 1188"/>
                    <a:gd name="T24" fmla="*/ 109 w 642"/>
                    <a:gd name="T25" fmla="*/ 448 h 1188"/>
                    <a:gd name="T26" fmla="*/ 109 w 642"/>
                    <a:gd name="T27" fmla="*/ 448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2" name="Freeform 33"/>
                <p:cNvSpPr>
                  <a:spLocks/>
                </p:cNvSpPr>
                <p:nvPr userDrawn="1"/>
              </p:nvSpPr>
              <p:spPr bwMode="auto">
                <a:xfrm>
                  <a:off x="578" y="3650"/>
                  <a:ext cx="96" cy="252"/>
                </a:xfrm>
                <a:custGeom>
                  <a:avLst/>
                  <a:gdLst>
                    <a:gd name="T0" fmla="*/ 0 w 192"/>
                    <a:gd name="T1" fmla="*/ 14 h 504"/>
                    <a:gd name="T2" fmla="*/ 38 w 192"/>
                    <a:gd name="T3" fmla="*/ 97 h 504"/>
                    <a:gd name="T4" fmla="*/ 57 w 192"/>
                    <a:gd name="T5" fmla="*/ 159 h 504"/>
                    <a:gd name="T6" fmla="*/ 58 w 192"/>
                    <a:gd name="T7" fmla="*/ 252 h 504"/>
                    <a:gd name="T8" fmla="*/ 96 w 192"/>
                    <a:gd name="T9" fmla="*/ 252 h 504"/>
                    <a:gd name="T10" fmla="*/ 94 w 192"/>
                    <a:gd name="T11" fmla="*/ 180 h 504"/>
                    <a:gd name="T12" fmla="*/ 81 w 192"/>
                    <a:gd name="T13" fmla="*/ 104 h 504"/>
                    <a:gd name="T14" fmla="*/ 50 w 192"/>
                    <a:gd name="T15" fmla="*/ 30 h 504"/>
                    <a:gd name="T16" fmla="*/ 32 w 192"/>
                    <a:gd name="T17" fmla="*/ 0 h 504"/>
                    <a:gd name="T18" fmla="*/ 0 w 192"/>
                    <a:gd name="T19" fmla="*/ 14 h 504"/>
                    <a:gd name="T20" fmla="*/ 0 w 192"/>
                    <a:gd name="T21" fmla="*/ 14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3" name="Freeform 34"/>
                <p:cNvSpPr>
                  <a:spLocks/>
                </p:cNvSpPr>
                <p:nvPr userDrawn="1"/>
              </p:nvSpPr>
              <p:spPr bwMode="auto">
                <a:xfrm>
                  <a:off x="328" y="3630"/>
                  <a:ext cx="195" cy="135"/>
                </a:xfrm>
                <a:custGeom>
                  <a:avLst/>
                  <a:gdLst>
                    <a:gd name="T0" fmla="*/ 149 w 390"/>
                    <a:gd name="T1" fmla="*/ 0 h 269"/>
                    <a:gd name="T2" fmla="*/ 129 w 390"/>
                    <a:gd name="T3" fmla="*/ 9 h 269"/>
                    <a:gd name="T4" fmla="*/ 127 w 390"/>
                    <a:gd name="T5" fmla="*/ 33 h 269"/>
                    <a:gd name="T6" fmla="*/ 0 w 390"/>
                    <a:gd name="T7" fmla="*/ 85 h 269"/>
                    <a:gd name="T8" fmla="*/ 0 w 390"/>
                    <a:gd name="T9" fmla="*/ 111 h 269"/>
                    <a:gd name="T10" fmla="*/ 142 w 390"/>
                    <a:gd name="T11" fmla="*/ 113 h 269"/>
                    <a:gd name="T12" fmla="*/ 160 w 390"/>
                    <a:gd name="T13" fmla="*/ 135 h 269"/>
                    <a:gd name="T14" fmla="*/ 195 w 390"/>
                    <a:gd name="T15" fmla="*/ 133 h 269"/>
                    <a:gd name="T16" fmla="*/ 192 w 390"/>
                    <a:gd name="T17" fmla="*/ 95 h 269"/>
                    <a:gd name="T18" fmla="*/ 58 w 390"/>
                    <a:gd name="T19" fmla="*/ 88 h 269"/>
                    <a:gd name="T20" fmla="*/ 167 w 390"/>
                    <a:gd name="T21" fmla="*/ 45 h 269"/>
                    <a:gd name="T22" fmla="*/ 149 w 390"/>
                    <a:gd name="T23" fmla="*/ 0 h 269"/>
                    <a:gd name="T24" fmla="*/ 149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4" name="Freeform 35"/>
                <p:cNvSpPr>
                  <a:spLocks/>
                </p:cNvSpPr>
                <p:nvPr userDrawn="1"/>
              </p:nvSpPr>
              <p:spPr bwMode="auto">
                <a:xfrm>
                  <a:off x="658" y="3538"/>
                  <a:ext cx="471" cy="212"/>
                </a:xfrm>
                <a:custGeom>
                  <a:avLst/>
                  <a:gdLst>
                    <a:gd name="T0" fmla="*/ 0 w 941"/>
                    <a:gd name="T1" fmla="*/ 66 h 424"/>
                    <a:gd name="T2" fmla="*/ 432 w 941"/>
                    <a:gd name="T3" fmla="*/ 0 h 424"/>
                    <a:gd name="T4" fmla="*/ 463 w 941"/>
                    <a:gd name="T5" fmla="*/ 39 h 424"/>
                    <a:gd name="T6" fmla="*/ 471 w 941"/>
                    <a:gd name="T7" fmla="*/ 91 h 424"/>
                    <a:gd name="T8" fmla="*/ 452 w 941"/>
                    <a:gd name="T9" fmla="*/ 141 h 424"/>
                    <a:gd name="T10" fmla="*/ 29 w 941"/>
                    <a:gd name="T11" fmla="*/ 212 h 424"/>
                    <a:gd name="T12" fmla="*/ 27 w 941"/>
                    <a:gd name="T13" fmla="*/ 192 h 424"/>
                    <a:gd name="T14" fmla="*/ 432 w 941"/>
                    <a:gd name="T15" fmla="*/ 121 h 424"/>
                    <a:gd name="T16" fmla="*/ 447 w 941"/>
                    <a:gd name="T17" fmla="*/ 73 h 424"/>
                    <a:gd name="T18" fmla="*/ 420 w 941"/>
                    <a:gd name="T19" fmla="*/ 29 h 424"/>
                    <a:gd name="T20" fmla="*/ 0 w 941"/>
                    <a:gd name="T21" fmla="*/ 93 h 424"/>
                    <a:gd name="T22" fmla="*/ 0 w 941"/>
                    <a:gd name="T23" fmla="*/ 66 h 424"/>
                    <a:gd name="T24" fmla="*/ 0 w 941"/>
                    <a:gd name="T25" fmla="*/ 66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45" name="Freeform 36"/>
                <p:cNvSpPr>
                  <a:spLocks/>
                </p:cNvSpPr>
                <p:nvPr userDrawn="1"/>
              </p:nvSpPr>
              <p:spPr bwMode="auto">
                <a:xfrm>
                  <a:off x="717" y="3606"/>
                  <a:ext cx="245" cy="86"/>
                </a:xfrm>
                <a:custGeom>
                  <a:avLst/>
                  <a:gdLst>
                    <a:gd name="T0" fmla="*/ 0 w 488"/>
                    <a:gd name="T1" fmla="*/ 63 h 173"/>
                    <a:gd name="T2" fmla="*/ 33 w 488"/>
                    <a:gd name="T3" fmla="*/ 86 h 173"/>
                    <a:gd name="T4" fmla="*/ 111 w 488"/>
                    <a:gd name="T5" fmla="*/ 83 h 173"/>
                    <a:gd name="T6" fmla="*/ 210 w 488"/>
                    <a:gd name="T7" fmla="*/ 58 h 173"/>
                    <a:gd name="T8" fmla="*/ 245 w 488"/>
                    <a:gd name="T9" fmla="*/ 21 h 173"/>
                    <a:gd name="T10" fmla="*/ 222 w 488"/>
                    <a:gd name="T11" fmla="*/ 1 h 173"/>
                    <a:gd name="T12" fmla="*/ 127 w 488"/>
                    <a:gd name="T13" fmla="*/ 0 h 173"/>
                    <a:gd name="T14" fmla="*/ 55 w 488"/>
                    <a:gd name="T15" fmla="*/ 6 h 173"/>
                    <a:gd name="T16" fmla="*/ 8 w 488"/>
                    <a:gd name="T17" fmla="*/ 38 h 173"/>
                    <a:gd name="T18" fmla="*/ 56 w 488"/>
                    <a:gd name="T19" fmla="*/ 47 h 173"/>
                    <a:gd name="T20" fmla="*/ 138 w 488"/>
                    <a:gd name="T21" fmla="*/ 26 h 173"/>
                    <a:gd name="T22" fmla="*/ 209 w 488"/>
                    <a:gd name="T23" fmla="*/ 26 h 173"/>
                    <a:gd name="T24" fmla="*/ 135 w 488"/>
                    <a:gd name="T25" fmla="*/ 55 h 173"/>
                    <a:gd name="T26" fmla="*/ 71 w 488"/>
                    <a:gd name="T27" fmla="*/ 63 h 173"/>
                    <a:gd name="T28" fmla="*/ 0 w 488"/>
                    <a:gd name="T29" fmla="*/ 63 h 173"/>
                    <a:gd name="T30" fmla="*/ 0 w 488"/>
                    <a:gd name="T31" fmla="*/ 63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grpSp>
        <p:nvGrpSpPr>
          <p:cNvPr id="4107" name="Group 37"/>
          <p:cNvGrpSpPr>
            <a:grpSpLocks/>
          </p:cNvGrpSpPr>
          <p:nvPr/>
        </p:nvGrpSpPr>
        <p:grpSpPr bwMode="auto">
          <a:xfrm>
            <a:off x="8680450" y="2116138"/>
            <a:ext cx="385763" cy="4308475"/>
            <a:chOff x="5468" y="1333"/>
            <a:chExt cx="243" cy="2714"/>
          </a:xfrm>
        </p:grpSpPr>
        <p:sp>
          <p:nvSpPr>
            <p:cNvPr id="4121" name="Freeform 38"/>
            <p:cNvSpPr>
              <a:spLocks/>
            </p:cNvSpPr>
            <p:nvPr userDrawn="1"/>
          </p:nvSpPr>
          <p:spPr bwMode="auto">
            <a:xfrm flipH="1">
              <a:off x="5468" y="2620"/>
              <a:ext cx="205" cy="1427"/>
            </a:xfrm>
            <a:custGeom>
              <a:avLst/>
              <a:gdLst>
                <a:gd name="T0" fmla="*/ 184 w 772"/>
                <a:gd name="T1" fmla="*/ 1379 h 3266"/>
                <a:gd name="T2" fmla="*/ 101 w 772"/>
                <a:gd name="T3" fmla="*/ 1287 h 3266"/>
                <a:gd name="T4" fmla="*/ 85 w 772"/>
                <a:gd name="T5" fmla="*/ 1216 h 3266"/>
                <a:gd name="T6" fmla="*/ 99 w 772"/>
                <a:gd name="T7" fmla="*/ 1111 h 3266"/>
                <a:gd name="T8" fmla="*/ 157 w 772"/>
                <a:gd name="T9" fmla="*/ 984 h 3266"/>
                <a:gd name="T10" fmla="*/ 170 w 772"/>
                <a:gd name="T11" fmla="*/ 904 h 3266"/>
                <a:gd name="T12" fmla="*/ 157 w 772"/>
                <a:gd name="T13" fmla="*/ 851 h 3266"/>
                <a:gd name="T14" fmla="*/ 106 w 772"/>
                <a:gd name="T15" fmla="*/ 812 h 3266"/>
                <a:gd name="T16" fmla="*/ 96 w 772"/>
                <a:gd name="T17" fmla="*/ 763 h 3266"/>
                <a:gd name="T18" fmla="*/ 114 w 772"/>
                <a:gd name="T19" fmla="*/ 693 h 3266"/>
                <a:gd name="T20" fmla="*/ 197 w 772"/>
                <a:gd name="T21" fmla="*/ 505 h 3266"/>
                <a:gd name="T22" fmla="*/ 205 w 772"/>
                <a:gd name="T23" fmla="*/ 413 h 3266"/>
                <a:gd name="T24" fmla="*/ 184 w 772"/>
                <a:gd name="T25" fmla="*/ 312 h 3266"/>
                <a:gd name="T26" fmla="*/ 114 w 772"/>
                <a:gd name="T27" fmla="*/ 263 h 3266"/>
                <a:gd name="T28" fmla="*/ 53 w 772"/>
                <a:gd name="T29" fmla="*/ 184 h 3266"/>
                <a:gd name="T30" fmla="*/ 0 w 772"/>
                <a:gd name="T31" fmla="*/ 0 h 3266"/>
                <a:gd name="T32" fmla="*/ 8 w 772"/>
                <a:gd name="T33" fmla="*/ 167 h 3266"/>
                <a:gd name="T34" fmla="*/ 48 w 772"/>
                <a:gd name="T35" fmla="*/ 267 h 3266"/>
                <a:gd name="T36" fmla="*/ 101 w 772"/>
                <a:gd name="T37" fmla="*/ 329 h 3266"/>
                <a:gd name="T38" fmla="*/ 160 w 772"/>
                <a:gd name="T39" fmla="*/ 364 h 3266"/>
                <a:gd name="T40" fmla="*/ 163 w 772"/>
                <a:gd name="T41" fmla="*/ 456 h 3266"/>
                <a:gd name="T42" fmla="*/ 133 w 772"/>
                <a:gd name="T43" fmla="*/ 553 h 3266"/>
                <a:gd name="T44" fmla="*/ 64 w 772"/>
                <a:gd name="T45" fmla="*/ 724 h 3266"/>
                <a:gd name="T46" fmla="*/ 61 w 772"/>
                <a:gd name="T47" fmla="*/ 834 h 3266"/>
                <a:gd name="T48" fmla="*/ 125 w 772"/>
                <a:gd name="T49" fmla="*/ 895 h 3266"/>
                <a:gd name="T50" fmla="*/ 122 w 772"/>
                <a:gd name="T51" fmla="*/ 952 h 3266"/>
                <a:gd name="T52" fmla="*/ 66 w 772"/>
                <a:gd name="T53" fmla="*/ 1071 h 3266"/>
                <a:gd name="T54" fmla="*/ 42 w 772"/>
                <a:gd name="T55" fmla="*/ 1185 h 3266"/>
                <a:gd name="T56" fmla="*/ 64 w 772"/>
                <a:gd name="T57" fmla="*/ 1308 h 3266"/>
                <a:gd name="T58" fmla="*/ 114 w 772"/>
                <a:gd name="T59" fmla="*/ 1374 h 3266"/>
                <a:gd name="T60" fmla="*/ 178 w 772"/>
                <a:gd name="T61" fmla="*/ 1427 h 3266"/>
                <a:gd name="T62" fmla="*/ 184 w 772"/>
                <a:gd name="T63" fmla="*/ 1379 h 3266"/>
                <a:gd name="T64" fmla="*/ 184 w 772"/>
                <a:gd name="T65" fmla="*/ 1379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2" name="Freeform 39"/>
            <p:cNvSpPr>
              <a:spLocks/>
            </p:cNvSpPr>
            <p:nvPr userDrawn="1"/>
          </p:nvSpPr>
          <p:spPr bwMode="auto">
            <a:xfrm flipH="1">
              <a:off x="5506" y="1333"/>
              <a:ext cx="205" cy="1633"/>
            </a:xfrm>
            <a:custGeom>
              <a:avLst/>
              <a:gdLst>
                <a:gd name="T0" fmla="*/ 184 w 772"/>
                <a:gd name="T1" fmla="*/ 1578 h 3266"/>
                <a:gd name="T2" fmla="*/ 101 w 772"/>
                <a:gd name="T3" fmla="*/ 1473 h 3266"/>
                <a:gd name="T4" fmla="*/ 85 w 772"/>
                <a:gd name="T5" fmla="*/ 1392 h 3266"/>
                <a:gd name="T6" fmla="*/ 99 w 772"/>
                <a:gd name="T7" fmla="*/ 1271 h 3266"/>
                <a:gd name="T8" fmla="*/ 157 w 772"/>
                <a:gd name="T9" fmla="*/ 1126 h 3266"/>
                <a:gd name="T10" fmla="*/ 170 w 772"/>
                <a:gd name="T11" fmla="*/ 1035 h 3266"/>
                <a:gd name="T12" fmla="*/ 157 w 772"/>
                <a:gd name="T13" fmla="*/ 974 h 3266"/>
                <a:gd name="T14" fmla="*/ 106 w 772"/>
                <a:gd name="T15" fmla="*/ 930 h 3266"/>
                <a:gd name="T16" fmla="*/ 96 w 772"/>
                <a:gd name="T17" fmla="*/ 874 h 3266"/>
                <a:gd name="T18" fmla="*/ 114 w 772"/>
                <a:gd name="T19" fmla="*/ 794 h 3266"/>
                <a:gd name="T20" fmla="*/ 197 w 772"/>
                <a:gd name="T21" fmla="*/ 578 h 3266"/>
                <a:gd name="T22" fmla="*/ 205 w 772"/>
                <a:gd name="T23" fmla="*/ 473 h 3266"/>
                <a:gd name="T24" fmla="*/ 184 w 772"/>
                <a:gd name="T25" fmla="*/ 357 h 3266"/>
                <a:gd name="T26" fmla="*/ 114 w 772"/>
                <a:gd name="T27" fmla="*/ 302 h 3266"/>
                <a:gd name="T28" fmla="*/ 53 w 772"/>
                <a:gd name="T29" fmla="*/ 211 h 3266"/>
                <a:gd name="T30" fmla="*/ 0 w 772"/>
                <a:gd name="T31" fmla="*/ 0 h 3266"/>
                <a:gd name="T32" fmla="*/ 8 w 772"/>
                <a:gd name="T33" fmla="*/ 191 h 3266"/>
                <a:gd name="T34" fmla="*/ 48 w 772"/>
                <a:gd name="T35" fmla="*/ 306 h 3266"/>
                <a:gd name="T36" fmla="*/ 101 w 772"/>
                <a:gd name="T37" fmla="*/ 377 h 3266"/>
                <a:gd name="T38" fmla="*/ 160 w 772"/>
                <a:gd name="T39" fmla="*/ 417 h 3266"/>
                <a:gd name="T40" fmla="*/ 163 w 772"/>
                <a:gd name="T41" fmla="*/ 522 h 3266"/>
                <a:gd name="T42" fmla="*/ 133 w 772"/>
                <a:gd name="T43" fmla="*/ 633 h 3266"/>
                <a:gd name="T44" fmla="*/ 64 w 772"/>
                <a:gd name="T45" fmla="*/ 829 h 3266"/>
                <a:gd name="T46" fmla="*/ 61 w 772"/>
                <a:gd name="T47" fmla="*/ 955 h 3266"/>
                <a:gd name="T48" fmla="*/ 125 w 772"/>
                <a:gd name="T49" fmla="*/ 1025 h 3266"/>
                <a:gd name="T50" fmla="*/ 122 w 772"/>
                <a:gd name="T51" fmla="*/ 1090 h 3266"/>
                <a:gd name="T52" fmla="*/ 66 w 772"/>
                <a:gd name="T53" fmla="*/ 1226 h 3266"/>
                <a:gd name="T54" fmla="*/ 42 w 772"/>
                <a:gd name="T55" fmla="*/ 1357 h 3266"/>
                <a:gd name="T56" fmla="*/ 64 w 772"/>
                <a:gd name="T57" fmla="*/ 1497 h 3266"/>
                <a:gd name="T58" fmla="*/ 114 w 772"/>
                <a:gd name="T59" fmla="*/ 1572 h 3266"/>
                <a:gd name="T60" fmla="*/ 178 w 772"/>
                <a:gd name="T61" fmla="*/ 1633 h 3266"/>
                <a:gd name="T62" fmla="*/ 184 w 772"/>
                <a:gd name="T63" fmla="*/ 1578 h 3266"/>
                <a:gd name="T64" fmla="*/ 184 w 772"/>
                <a:gd name="T65" fmla="*/ 1578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4108" name="Group 40"/>
          <p:cNvGrpSpPr>
            <a:grpSpLocks/>
          </p:cNvGrpSpPr>
          <p:nvPr/>
        </p:nvGrpSpPr>
        <p:grpSpPr bwMode="auto">
          <a:xfrm>
            <a:off x="7318375" y="90488"/>
            <a:ext cx="2133600" cy="1911350"/>
            <a:chOff x="4610" y="57"/>
            <a:chExt cx="1344" cy="1204"/>
          </a:xfrm>
        </p:grpSpPr>
        <p:grpSp>
          <p:nvGrpSpPr>
            <p:cNvPr id="4109" name="Group 41"/>
            <p:cNvGrpSpPr>
              <a:grpSpLocks/>
            </p:cNvGrpSpPr>
            <p:nvPr userDrawn="1"/>
          </p:nvGrpSpPr>
          <p:grpSpPr bwMode="auto">
            <a:xfrm>
              <a:off x="4610" y="57"/>
              <a:ext cx="1344" cy="1204"/>
              <a:chOff x="4610" y="57"/>
              <a:chExt cx="1344" cy="1204"/>
            </a:xfrm>
          </p:grpSpPr>
          <p:sp>
            <p:nvSpPr>
              <p:cNvPr id="4111" name="Freeform 42"/>
              <p:cNvSpPr>
                <a:spLocks/>
              </p:cNvSpPr>
              <p:nvPr userDrawn="1"/>
            </p:nvSpPr>
            <p:spPr bwMode="auto">
              <a:xfrm rot="-3172564">
                <a:off x="5430" y="1086"/>
                <a:ext cx="62" cy="288"/>
              </a:xfrm>
              <a:custGeom>
                <a:avLst/>
                <a:gdLst>
                  <a:gd name="T0" fmla="*/ 31 w 245"/>
                  <a:gd name="T1" fmla="*/ 3 h 806"/>
                  <a:gd name="T2" fmla="*/ 33 w 245"/>
                  <a:gd name="T3" fmla="*/ 122 h 806"/>
                  <a:gd name="T4" fmla="*/ 0 w 245"/>
                  <a:gd name="T5" fmla="*/ 288 h 806"/>
                  <a:gd name="T6" fmla="*/ 20 w 245"/>
                  <a:gd name="T7" fmla="*/ 282 h 806"/>
                  <a:gd name="T8" fmla="*/ 55 w 245"/>
                  <a:gd name="T9" fmla="*/ 134 h 806"/>
                  <a:gd name="T10" fmla="*/ 62 w 245"/>
                  <a:gd name="T11" fmla="*/ 0 h 806"/>
                  <a:gd name="T12" fmla="*/ 31 w 245"/>
                  <a:gd name="T13" fmla="*/ 3 h 806"/>
                  <a:gd name="T14" fmla="*/ 31 w 245"/>
                  <a:gd name="T15" fmla="*/ 3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112" name="Group 43"/>
              <p:cNvGrpSpPr>
                <a:grpSpLocks/>
              </p:cNvGrpSpPr>
              <p:nvPr userDrawn="1"/>
            </p:nvGrpSpPr>
            <p:grpSpPr bwMode="auto">
              <a:xfrm>
                <a:off x="4610" y="57"/>
                <a:ext cx="1344" cy="985"/>
                <a:chOff x="4610" y="57"/>
                <a:chExt cx="1344" cy="985"/>
              </a:xfrm>
            </p:grpSpPr>
            <p:sp>
              <p:nvSpPr>
                <p:cNvPr id="4113" name="Freeform 44"/>
                <p:cNvSpPr>
                  <a:spLocks/>
                </p:cNvSpPr>
                <p:nvPr userDrawn="1"/>
              </p:nvSpPr>
              <p:spPr bwMode="auto">
                <a:xfrm rot="-3172564">
                  <a:off x="4966" y="71"/>
                  <a:ext cx="153" cy="125"/>
                </a:xfrm>
                <a:custGeom>
                  <a:avLst/>
                  <a:gdLst>
                    <a:gd name="T0" fmla="*/ 0 w 604"/>
                    <a:gd name="T1" fmla="*/ 0 h 349"/>
                    <a:gd name="T2" fmla="*/ 75 w 604"/>
                    <a:gd name="T3" fmla="*/ 66 h 349"/>
                    <a:gd name="T4" fmla="*/ 127 w 604"/>
                    <a:gd name="T5" fmla="*/ 125 h 349"/>
                    <a:gd name="T6" fmla="*/ 153 w 604"/>
                    <a:gd name="T7" fmla="*/ 50 h 349"/>
                    <a:gd name="T8" fmla="*/ 91 w 604"/>
                    <a:gd name="T9" fmla="*/ 3 h 349"/>
                    <a:gd name="T10" fmla="*/ 118 w 604"/>
                    <a:gd name="T11" fmla="*/ 66 h 349"/>
                    <a:gd name="T12" fmla="*/ 33 w 604"/>
                    <a:gd name="T13" fmla="*/ 6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4" name="Freeform 45"/>
                <p:cNvSpPr>
                  <a:spLocks/>
                </p:cNvSpPr>
                <p:nvPr userDrawn="1"/>
              </p:nvSpPr>
              <p:spPr bwMode="auto">
                <a:xfrm rot="-3172564">
                  <a:off x="5048" y="332"/>
                  <a:ext cx="269" cy="438"/>
                </a:xfrm>
                <a:custGeom>
                  <a:avLst/>
                  <a:gdLst>
                    <a:gd name="T0" fmla="*/ 187 w 1064"/>
                    <a:gd name="T1" fmla="*/ 46 h 1230"/>
                    <a:gd name="T2" fmla="*/ 123 w 1064"/>
                    <a:gd name="T3" fmla="*/ 125 h 1230"/>
                    <a:gd name="T4" fmla="*/ 41 w 1064"/>
                    <a:gd name="T5" fmla="*/ 271 h 1230"/>
                    <a:gd name="T6" fmla="*/ 0 w 1064"/>
                    <a:gd name="T7" fmla="*/ 392 h 1230"/>
                    <a:gd name="T8" fmla="*/ 15 w 1064"/>
                    <a:gd name="T9" fmla="*/ 438 h 1230"/>
                    <a:gd name="T10" fmla="*/ 66 w 1064"/>
                    <a:gd name="T11" fmla="*/ 428 h 1230"/>
                    <a:gd name="T12" fmla="*/ 146 w 1064"/>
                    <a:gd name="T13" fmla="*/ 325 h 1230"/>
                    <a:gd name="T14" fmla="*/ 221 w 1064"/>
                    <a:gd name="T15" fmla="*/ 190 h 1230"/>
                    <a:gd name="T16" fmla="*/ 261 w 1064"/>
                    <a:gd name="T17" fmla="*/ 96 h 1230"/>
                    <a:gd name="T18" fmla="*/ 269 w 1064"/>
                    <a:gd name="T19" fmla="*/ 30 h 1230"/>
                    <a:gd name="T20" fmla="*/ 247 w 1064"/>
                    <a:gd name="T21" fmla="*/ 0 h 1230"/>
                    <a:gd name="T22" fmla="*/ 211 w 1064"/>
                    <a:gd name="T23" fmla="*/ 23 h 1230"/>
                    <a:gd name="T24" fmla="*/ 245 w 1064"/>
                    <a:gd name="T25" fmla="*/ 38 h 1230"/>
                    <a:gd name="T26" fmla="*/ 221 w 1064"/>
                    <a:gd name="T27" fmla="*/ 125 h 1230"/>
                    <a:gd name="T28" fmla="*/ 174 w 1064"/>
                    <a:gd name="T29" fmla="*/ 234 h 1230"/>
                    <a:gd name="T30" fmla="*/ 88 w 1064"/>
                    <a:gd name="T31" fmla="*/ 359 h 1230"/>
                    <a:gd name="T32" fmla="*/ 29 w 1064"/>
                    <a:gd name="T33" fmla="*/ 397 h 1230"/>
                    <a:gd name="T34" fmla="*/ 34 w 1064"/>
                    <a:gd name="T35" fmla="*/ 336 h 1230"/>
                    <a:gd name="T36" fmla="*/ 110 w 1064"/>
                    <a:gd name="T37" fmla="*/ 179 h 1230"/>
                    <a:gd name="T38" fmla="*/ 210 w 1064"/>
                    <a:gd name="T39" fmla="*/ 42 h 1230"/>
                    <a:gd name="T40" fmla="*/ 187 w 1064"/>
                    <a:gd name="T41" fmla="*/ 46 h 1230"/>
                    <a:gd name="T42" fmla="*/ 187 w 1064"/>
                    <a:gd name="T43" fmla="*/ 46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5" name="Freeform 46"/>
                <p:cNvSpPr>
                  <a:spLocks/>
                </p:cNvSpPr>
                <p:nvPr userDrawn="1"/>
              </p:nvSpPr>
              <p:spPr bwMode="auto">
                <a:xfrm rot="-3172564">
                  <a:off x="4858" y="182"/>
                  <a:ext cx="505" cy="898"/>
                </a:xfrm>
                <a:custGeom>
                  <a:avLst/>
                  <a:gdLst>
                    <a:gd name="T0" fmla="*/ 490 w 2002"/>
                    <a:gd name="T1" fmla="*/ 0 h 2521"/>
                    <a:gd name="T2" fmla="*/ 0 w 2002"/>
                    <a:gd name="T3" fmla="*/ 898 h 2521"/>
                    <a:gd name="T4" fmla="*/ 48 w 2002"/>
                    <a:gd name="T5" fmla="*/ 873 h 2521"/>
                    <a:gd name="T6" fmla="*/ 505 w 2002"/>
                    <a:gd name="T7" fmla="*/ 22 h 2521"/>
                    <a:gd name="T8" fmla="*/ 490 w 2002"/>
                    <a:gd name="T9" fmla="*/ 0 h 2521"/>
                    <a:gd name="T10" fmla="*/ 490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6" name="Freeform 47"/>
                <p:cNvSpPr>
                  <a:spLocks/>
                </p:cNvSpPr>
                <p:nvPr userDrawn="1"/>
              </p:nvSpPr>
              <p:spPr bwMode="auto">
                <a:xfrm rot="-3172564">
                  <a:off x="4903" y="-19"/>
                  <a:ext cx="758" cy="1344"/>
                </a:xfrm>
                <a:custGeom>
                  <a:avLst/>
                  <a:gdLst>
                    <a:gd name="T0" fmla="*/ 24 w 3007"/>
                    <a:gd name="T1" fmla="*/ 1014 h 3771"/>
                    <a:gd name="T2" fmla="*/ 99 w 3007"/>
                    <a:gd name="T3" fmla="*/ 1010 h 3771"/>
                    <a:gd name="T4" fmla="*/ 207 w 3007"/>
                    <a:gd name="T5" fmla="*/ 1072 h 3771"/>
                    <a:gd name="T6" fmla="*/ 172 w 3007"/>
                    <a:gd name="T7" fmla="*/ 1004 h 3771"/>
                    <a:gd name="T8" fmla="*/ 93 w 3007"/>
                    <a:gd name="T9" fmla="*/ 963 h 3771"/>
                    <a:gd name="T10" fmla="*/ 161 w 3007"/>
                    <a:gd name="T11" fmla="*/ 969 h 3771"/>
                    <a:gd name="T12" fmla="*/ 247 w 3007"/>
                    <a:gd name="T13" fmla="*/ 1023 h 3771"/>
                    <a:gd name="T14" fmla="*/ 721 w 3007"/>
                    <a:gd name="T15" fmla="*/ 150 h 3771"/>
                    <a:gd name="T16" fmla="*/ 650 w 3007"/>
                    <a:gd name="T17" fmla="*/ 53 h 3771"/>
                    <a:gd name="T18" fmla="*/ 582 w 3007"/>
                    <a:gd name="T19" fmla="*/ 0 h 3771"/>
                    <a:gd name="T20" fmla="*/ 679 w 3007"/>
                    <a:gd name="T21" fmla="*/ 28 h 3771"/>
                    <a:gd name="T22" fmla="*/ 758 w 3007"/>
                    <a:gd name="T23" fmla="*/ 153 h 3771"/>
                    <a:gd name="T24" fmla="*/ 209 w 3007"/>
                    <a:gd name="T25" fmla="*/ 1167 h 3771"/>
                    <a:gd name="T26" fmla="*/ 121 w 3007"/>
                    <a:gd name="T27" fmla="*/ 1216 h 3771"/>
                    <a:gd name="T28" fmla="*/ 26 w 3007"/>
                    <a:gd name="T29" fmla="*/ 1344 h 3771"/>
                    <a:gd name="T30" fmla="*/ 0 w 3007"/>
                    <a:gd name="T31" fmla="*/ 1307 h 3771"/>
                    <a:gd name="T32" fmla="*/ 33 w 3007"/>
                    <a:gd name="T33" fmla="*/ 1294 h 3771"/>
                    <a:gd name="T34" fmla="*/ 95 w 3007"/>
                    <a:gd name="T35" fmla="*/ 1206 h 3771"/>
                    <a:gd name="T36" fmla="*/ 42 w 3007"/>
                    <a:gd name="T37" fmla="*/ 1167 h 3771"/>
                    <a:gd name="T38" fmla="*/ 42 w 3007"/>
                    <a:gd name="T39" fmla="*/ 1132 h 3771"/>
                    <a:gd name="T40" fmla="*/ 104 w 3007"/>
                    <a:gd name="T41" fmla="*/ 1175 h 3771"/>
                    <a:gd name="T42" fmla="*/ 104 w 3007"/>
                    <a:gd name="T43" fmla="*/ 1136 h 3771"/>
                    <a:gd name="T44" fmla="*/ 152 w 3007"/>
                    <a:gd name="T45" fmla="*/ 1148 h 3771"/>
                    <a:gd name="T46" fmla="*/ 108 w 3007"/>
                    <a:gd name="T47" fmla="*/ 1097 h 3771"/>
                    <a:gd name="T48" fmla="*/ 159 w 3007"/>
                    <a:gd name="T49" fmla="*/ 1091 h 3771"/>
                    <a:gd name="T50" fmla="*/ 24 w 3007"/>
                    <a:gd name="T51" fmla="*/ 1014 h 3771"/>
                    <a:gd name="T52" fmla="*/ 24 w 3007"/>
                    <a:gd name="T53" fmla="*/ 1014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7" name="Freeform 48"/>
                <p:cNvSpPr>
                  <a:spLocks/>
                </p:cNvSpPr>
                <p:nvPr userDrawn="1"/>
              </p:nvSpPr>
              <p:spPr bwMode="auto">
                <a:xfrm rot="-3172564">
                  <a:off x="5297" y="897"/>
                  <a:ext cx="169" cy="122"/>
                </a:xfrm>
                <a:custGeom>
                  <a:avLst/>
                  <a:gdLst>
                    <a:gd name="T0" fmla="*/ 0 w 673"/>
                    <a:gd name="T1" fmla="*/ 29 h 342"/>
                    <a:gd name="T2" fmla="*/ 64 w 673"/>
                    <a:gd name="T3" fmla="*/ 38 h 342"/>
                    <a:gd name="T4" fmla="*/ 160 w 673"/>
                    <a:gd name="T5" fmla="*/ 122 h 342"/>
                    <a:gd name="T6" fmla="*/ 169 w 673"/>
                    <a:gd name="T7" fmla="*/ 103 h 342"/>
                    <a:gd name="T8" fmla="*/ 112 w 673"/>
                    <a:gd name="T9" fmla="*/ 41 h 342"/>
                    <a:gd name="T10" fmla="*/ 7 w 673"/>
                    <a:gd name="T11" fmla="*/ 0 h 342"/>
                    <a:gd name="T12" fmla="*/ 0 w 673"/>
                    <a:gd name="T13" fmla="*/ 29 h 342"/>
                    <a:gd name="T14" fmla="*/ 0 w 673"/>
                    <a:gd name="T15" fmla="*/ 29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8" name="Freeform 49"/>
                <p:cNvSpPr>
                  <a:spLocks/>
                </p:cNvSpPr>
                <p:nvPr userDrawn="1"/>
              </p:nvSpPr>
              <p:spPr bwMode="auto">
                <a:xfrm rot="-3172564">
                  <a:off x="5253" y="806"/>
                  <a:ext cx="181" cy="144"/>
                </a:xfrm>
                <a:custGeom>
                  <a:avLst/>
                  <a:gdLst>
                    <a:gd name="T0" fmla="*/ 0 w 716"/>
                    <a:gd name="T1" fmla="*/ 28 h 403"/>
                    <a:gd name="T2" fmla="*/ 86 w 716"/>
                    <a:gd name="T3" fmla="*/ 53 h 403"/>
                    <a:gd name="T4" fmla="*/ 161 w 716"/>
                    <a:gd name="T5" fmla="*/ 144 h 403"/>
                    <a:gd name="T6" fmla="*/ 181 w 716"/>
                    <a:gd name="T7" fmla="*/ 106 h 403"/>
                    <a:gd name="T8" fmla="*/ 106 w 716"/>
                    <a:gd name="T9" fmla="*/ 41 h 403"/>
                    <a:gd name="T10" fmla="*/ 18 w 716"/>
                    <a:gd name="T11" fmla="*/ 0 h 403"/>
                    <a:gd name="T12" fmla="*/ 0 w 716"/>
                    <a:gd name="T13" fmla="*/ 28 h 403"/>
                    <a:gd name="T14" fmla="*/ 0 w 716"/>
                    <a:gd name="T15" fmla="*/ 28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19" name="Freeform 50"/>
                <p:cNvSpPr>
                  <a:spLocks/>
                </p:cNvSpPr>
                <p:nvPr userDrawn="1"/>
              </p:nvSpPr>
              <p:spPr bwMode="auto">
                <a:xfrm rot="-3172564">
                  <a:off x="4985" y="210"/>
                  <a:ext cx="181" cy="147"/>
                </a:xfrm>
                <a:custGeom>
                  <a:avLst/>
                  <a:gdLst>
                    <a:gd name="T0" fmla="*/ 0 w 717"/>
                    <a:gd name="T1" fmla="*/ 28 h 411"/>
                    <a:gd name="T2" fmla="*/ 80 w 717"/>
                    <a:gd name="T3" fmla="*/ 50 h 411"/>
                    <a:gd name="T4" fmla="*/ 164 w 717"/>
                    <a:gd name="T5" fmla="*/ 147 h 411"/>
                    <a:gd name="T6" fmla="*/ 181 w 717"/>
                    <a:gd name="T7" fmla="*/ 112 h 411"/>
                    <a:gd name="T8" fmla="*/ 99 w 717"/>
                    <a:gd name="T9" fmla="*/ 31 h 411"/>
                    <a:gd name="T10" fmla="*/ 14 w 717"/>
                    <a:gd name="T11" fmla="*/ 0 h 411"/>
                    <a:gd name="T12" fmla="*/ 0 w 717"/>
                    <a:gd name="T13" fmla="*/ 28 h 411"/>
                    <a:gd name="T14" fmla="*/ 0 w 717"/>
                    <a:gd name="T15" fmla="*/ 28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20" name="Freeform 51"/>
                <p:cNvSpPr>
                  <a:spLocks/>
                </p:cNvSpPr>
                <p:nvPr userDrawn="1"/>
              </p:nvSpPr>
              <p:spPr bwMode="auto">
                <a:xfrm rot="-3172564">
                  <a:off x="4948" y="142"/>
                  <a:ext cx="179" cy="138"/>
                </a:xfrm>
                <a:custGeom>
                  <a:avLst/>
                  <a:gdLst>
                    <a:gd name="T0" fmla="*/ 0 w 709"/>
                    <a:gd name="T1" fmla="*/ 31 h 386"/>
                    <a:gd name="T2" fmla="*/ 69 w 709"/>
                    <a:gd name="T3" fmla="*/ 47 h 386"/>
                    <a:gd name="T4" fmla="*/ 168 w 709"/>
                    <a:gd name="T5" fmla="*/ 138 h 386"/>
                    <a:gd name="T6" fmla="*/ 179 w 709"/>
                    <a:gd name="T7" fmla="*/ 110 h 386"/>
                    <a:gd name="T8" fmla="*/ 77 w 709"/>
                    <a:gd name="T9" fmla="*/ 19 h 386"/>
                    <a:gd name="T10" fmla="*/ 11 w 709"/>
                    <a:gd name="T11" fmla="*/ 0 h 386"/>
                    <a:gd name="T12" fmla="*/ 0 w 709"/>
                    <a:gd name="T13" fmla="*/ 31 h 386"/>
                    <a:gd name="T14" fmla="*/ 0 w 709"/>
                    <a:gd name="T15" fmla="*/ 31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4110"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773"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6303963" y="0"/>
            <a:ext cx="2840037" cy="3254375"/>
            <a:chOff x="3115" y="0"/>
            <a:chExt cx="2170" cy="2486"/>
          </a:xfrm>
        </p:grpSpPr>
        <p:grpSp>
          <p:nvGrpSpPr>
            <p:cNvPr id="5128" name="Group 3"/>
            <p:cNvGrpSpPr>
              <a:grpSpLocks/>
            </p:cNvGrpSpPr>
            <p:nvPr/>
          </p:nvGrpSpPr>
          <p:grpSpPr bwMode="auto">
            <a:xfrm>
              <a:off x="4080" y="1910"/>
              <a:ext cx="768" cy="576"/>
              <a:chOff x="0" y="0"/>
              <a:chExt cx="768" cy="576"/>
            </a:xfrm>
          </p:grpSpPr>
          <p:sp>
            <p:nvSpPr>
              <p:cNvPr id="5260" name="Oval 4"/>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61" name="Oval 5"/>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grpSp>
          <p:nvGrpSpPr>
            <p:cNvPr id="5129" name="Group 6"/>
            <p:cNvGrpSpPr>
              <a:grpSpLocks/>
            </p:cNvGrpSpPr>
            <p:nvPr/>
          </p:nvGrpSpPr>
          <p:grpSpPr bwMode="auto">
            <a:xfrm>
              <a:off x="4257" y="1103"/>
              <a:ext cx="768" cy="576"/>
              <a:chOff x="0" y="0"/>
              <a:chExt cx="768" cy="576"/>
            </a:xfrm>
          </p:grpSpPr>
          <p:sp>
            <p:nvSpPr>
              <p:cNvPr id="5258" name="Oval 7"/>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59" name="Oval 8"/>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grpSp>
          <p:nvGrpSpPr>
            <p:cNvPr id="5130" name="Group 9"/>
            <p:cNvGrpSpPr>
              <a:grpSpLocks/>
            </p:cNvGrpSpPr>
            <p:nvPr/>
          </p:nvGrpSpPr>
          <p:grpSpPr bwMode="auto">
            <a:xfrm>
              <a:off x="3134" y="0"/>
              <a:ext cx="768" cy="576"/>
              <a:chOff x="0" y="0"/>
              <a:chExt cx="768" cy="576"/>
            </a:xfrm>
          </p:grpSpPr>
          <p:sp>
            <p:nvSpPr>
              <p:cNvPr id="5256" name="Oval 10"/>
              <p:cNvSpPr>
                <a:spLocks noChangeArrowheads="1"/>
              </p:cNvSpPr>
              <p:nvPr/>
            </p:nvSpPr>
            <p:spPr bwMode="hidden">
              <a:xfrm>
                <a:off x="0" y="0"/>
                <a:ext cx="768" cy="576"/>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57" name="Oval 11"/>
              <p:cNvSpPr>
                <a:spLocks noChangeArrowheads="1"/>
              </p:cNvSpPr>
              <p:nvPr/>
            </p:nvSpPr>
            <p:spPr bwMode="hidden">
              <a:xfrm>
                <a:off x="276" y="252"/>
                <a:ext cx="185" cy="108"/>
              </a:xfrm>
              <a:prstGeom prst="ellipse">
                <a:avLst/>
              </a:prstGeom>
              <a:gradFill rotWithShape="0">
                <a:gsLst>
                  <a:gs pos="0">
                    <a:schemeClr val="accent1"/>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grpSp>
          <p:nvGrpSpPr>
            <p:cNvPr id="5131" name="Group 12"/>
            <p:cNvGrpSpPr>
              <a:grpSpLocks/>
            </p:cNvGrpSpPr>
            <p:nvPr/>
          </p:nvGrpSpPr>
          <p:grpSpPr bwMode="auto">
            <a:xfrm>
              <a:off x="3115" y="0"/>
              <a:ext cx="2170" cy="1702"/>
              <a:chOff x="3115" y="0"/>
              <a:chExt cx="2170" cy="1702"/>
            </a:xfrm>
          </p:grpSpPr>
          <p:grpSp>
            <p:nvGrpSpPr>
              <p:cNvPr id="5132" name="Group 13"/>
              <p:cNvGrpSpPr>
                <a:grpSpLocks/>
              </p:cNvGrpSpPr>
              <p:nvPr/>
            </p:nvGrpSpPr>
            <p:grpSpPr bwMode="auto">
              <a:xfrm>
                <a:off x="3640" y="308"/>
                <a:ext cx="1145" cy="844"/>
                <a:chOff x="1265" y="814"/>
                <a:chExt cx="2919" cy="2151"/>
              </a:xfrm>
            </p:grpSpPr>
            <p:sp>
              <p:nvSpPr>
                <p:cNvPr id="5254" name="Oval 14"/>
                <p:cNvSpPr>
                  <a:spLocks noChangeArrowheads="1"/>
                </p:cNvSpPr>
                <p:nvPr/>
              </p:nvSpPr>
              <p:spPr bwMode="hidden">
                <a:xfrm>
                  <a:off x="1265" y="814"/>
                  <a:ext cx="2919" cy="2151"/>
                </a:xfrm>
                <a:prstGeom prst="ellipse">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5255" name="Oval 15"/>
                <p:cNvSpPr>
                  <a:spLocks noChangeArrowheads="1"/>
                </p:cNvSpPr>
                <p:nvPr/>
              </p:nvSpPr>
              <p:spPr bwMode="hidden">
                <a:xfrm>
                  <a:off x="2380" y="1601"/>
                  <a:ext cx="579" cy="406"/>
                </a:xfrm>
                <a:prstGeom prst="ellipse">
                  <a:avLst/>
                </a:prstGeom>
                <a:gradFill rotWithShape="0">
                  <a:gsLst>
                    <a:gs pos="0">
                      <a:schemeClr val="accent2"/>
                    </a:gs>
                    <a:gs pos="100000">
                      <a:schemeClr val="bg2"/>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grpSp>
            <p:nvGrpSpPr>
              <p:cNvPr id="5133" name="Group 16"/>
              <p:cNvGrpSpPr>
                <a:grpSpLocks/>
              </p:cNvGrpSpPr>
              <p:nvPr/>
            </p:nvGrpSpPr>
            <p:grpSpPr bwMode="auto">
              <a:xfrm>
                <a:off x="3115" y="0"/>
                <a:ext cx="2145" cy="1702"/>
                <a:chOff x="3115" y="0"/>
                <a:chExt cx="2145" cy="1702"/>
              </a:xfrm>
            </p:grpSpPr>
            <p:grpSp>
              <p:nvGrpSpPr>
                <p:cNvPr id="5156" name="Group 17"/>
                <p:cNvGrpSpPr>
                  <a:grpSpLocks/>
                </p:cNvGrpSpPr>
                <p:nvPr/>
              </p:nvGrpSpPr>
              <p:grpSpPr bwMode="auto">
                <a:xfrm>
                  <a:off x="4505" y="589"/>
                  <a:ext cx="493" cy="912"/>
                  <a:chOff x="3471" y="1530"/>
                  <a:chExt cx="1258" cy="2327"/>
                </a:xfrm>
              </p:grpSpPr>
              <p:sp>
                <p:nvSpPr>
                  <p:cNvPr id="5252" name="Freeform 18"/>
                  <p:cNvSpPr>
                    <a:spLocks/>
                  </p:cNvSpPr>
                  <p:nvPr/>
                </p:nvSpPr>
                <p:spPr bwMode="hidden">
                  <a:xfrm rot="2711884">
                    <a:off x="2765" y="2236"/>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3" name="Freeform 19"/>
                  <p:cNvSpPr>
                    <a:spLocks/>
                  </p:cNvSpPr>
                  <p:nvPr/>
                </p:nvSpPr>
                <p:spPr bwMode="hidden">
                  <a:xfrm rot="2711884">
                    <a:off x="4021" y="3150"/>
                    <a:ext cx="925" cy="490"/>
                  </a:xfrm>
                  <a:custGeom>
                    <a:avLst/>
                    <a:gdLst>
                      <a:gd name="T0" fmla="*/ 3 w 1769"/>
                      <a:gd name="T1" fmla="*/ 5 h 791"/>
                      <a:gd name="T2" fmla="*/ 254 w 1769"/>
                      <a:gd name="T3" fmla="*/ 35 h 791"/>
                      <a:gd name="T4" fmla="*/ 605 w 1769"/>
                      <a:gd name="T5" fmla="*/ 124 h 791"/>
                      <a:gd name="T6" fmla="*/ 842 w 1769"/>
                      <a:gd name="T7" fmla="*/ 268 h 791"/>
                      <a:gd name="T8" fmla="*/ 918 w 1769"/>
                      <a:gd name="T9" fmla="*/ 377 h 791"/>
                      <a:gd name="T10" fmla="*/ 883 w 1769"/>
                      <a:gd name="T11" fmla="*/ 488 h 791"/>
                      <a:gd name="T12" fmla="*/ 831 w 1769"/>
                      <a:gd name="T13" fmla="*/ 392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57" name="Group 20"/>
                <p:cNvGrpSpPr>
                  <a:grpSpLocks/>
                </p:cNvGrpSpPr>
                <p:nvPr/>
              </p:nvGrpSpPr>
              <p:grpSpPr bwMode="auto">
                <a:xfrm>
                  <a:off x="4267" y="781"/>
                  <a:ext cx="966" cy="522"/>
                  <a:chOff x="2864" y="2019"/>
                  <a:chExt cx="2463" cy="1332"/>
                </a:xfrm>
              </p:grpSpPr>
              <p:sp>
                <p:nvSpPr>
                  <p:cNvPr id="5250" name="Freeform 21"/>
                  <p:cNvSpPr>
                    <a:spLocks/>
                  </p:cNvSpPr>
                  <p:nvPr/>
                </p:nvSpPr>
                <p:spPr bwMode="hidden">
                  <a:xfrm rot="2104081">
                    <a:off x="2864" y="2019"/>
                    <a:ext cx="1814" cy="347"/>
                  </a:xfrm>
                  <a:custGeom>
                    <a:avLst/>
                    <a:gdLst>
                      <a:gd name="T0" fmla="*/ 0 w 2736"/>
                      <a:gd name="T1" fmla="*/ 347 h 504"/>
                      <a:gd name="T2" fmla="*/ 573 w 2736"/>
                      <a:gd name="T3" fmla="*/ 116 h 504"/>
                      <a:gd name="T4" fmla="*/ 1178 w 2736"/>
                      <a:gd name="T5" fmla="*/ 17 h 504"/>
                      <a:gd name="T6" fmla="*/ 1814 w 2736"/>
                      <a:gd name="T7" fmla="*/ 17 h 504"/>
                      <a:gd name="T8" fmla="*/ 1803 w 2736"/>
                      <a:gd name="T9" fmla="*/ 71 h 504"/>
                      <a:gd name="T10" fmla="*/ 1170 w 2736"/>
                      <a:gd name="T11" fmla="*/ 71 h 504"/>
                      <a:gd name="T12" fmla="*/ 434 w 2736"/>
                      <a:gd name="T13" fmla="*/ 201 h 504"/>
                      <a:gd name="T14" fmla="*/ 0 w 2736"/>
                      <a:gd name="T15" fmla="*/ 3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51" name="Freeform 22"/>
                  <p:cNvSpPr>
                    <a:spLocks/>
                  </p:cNvSpPr>
                  <p:nvPr/>
                </p:nvSpPr>
                <p:spPr bwMode="hidden">
                  <a:xfrm rot="2104081">
                    <a:off x="4353" y="2806"/>
                    <a:ext cx="974" cy="545"/>
                  </a:xfrm>
                  <a:custGeom>
                    <a:avLst/>
                    <a:gdLst>
                      <a:gd name="T0" fmla="*/ 3 w 1769"/>
                      <a:gd name="T1" fmla="*/ 6 h 791"/>
                      <a:gd name="T2" fmla="*/ 267 w 1769"/>
                      <a:gd name="T3" fmla="*/ 39 h 791"/>
                      <a:gd name="T4" fmla="*/ 637 w 1769"/>
                      <a:gd name="T5" fmla="*/ 138 h 791"/>
                      <a:gd name="T6" fmla="*/ 887 w 1769"/>
                      <a:gd name="T7" fmla="*/ 298 h 791"/>
                      <a:gd name="T8" fmla="*/ 967 w 1769"/>
                      <a:gd name="T9" fmla="*/ 420 h 791"/>
                      <a:gd name="T10" fmla="*/ 930 w 1769"/>
                      <a:gd name="T11" fmla="*/ 542 h 791"/>
                      <a:gd name="T12" fmla="*/ 875 w 1769"/>
                      <a:gd name="T13" fmla="*/ 435 h 791"/>
                      <a:gd name="T14" fmla="*/ 765 w 1769"/>
                      <a:gd name="T15" fmla="*/ 313 h 791"/>
                      <a:gd name="T16" fmla="*/ 611 w 1769"/>
                      <a:gd name="T17" fmla="*/ 204 h 791"/>
                      <a:gd name="T18" fmla="*/ 320 w 1769"/>
                      <a:gd name="T19" fmla="*/ 105 h 791"/>
                      <a:gd name="T20" fmla="*/ 0 w 1769"/>
                      <a:gd name="T21" fmla="*/ 52 h 791"/>
                      <a:gd name="T22" fmla="*/ 3 w 1769"/>
                      <a:gd name="T23" fmla="*/ 6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58" name="Group 23"/>
                <p:cNvGrpSpPr>
                  <a:grpSpLocks/>
                </p:cNvGrpSpPr>
                <p:nvPr/>
              </p:nvGrpSpPr>
              <p:grpSpPr bwMode="auto">
                <a:xfrm>
                  <a:off x="4280" y="707"/>
                  <a:ext cx="971" cy="417"/>
                  <a:chOff x="2897" y="1832"/>
                  <a:chExt cx="2477" cy="1064"/>
                </a:xfrm>
              </p:grpSpPr>
              <p:sp>
                <p:nvSpPr>
                  <p:cNvPr id="5248" name="Freeform 24"/>
                  <p:cNvSpPr>
                    <a:spLocks/>
                  </p:cNvSpPr>
                  <p:nvPr/>
                </p:nvSpPr>
                <p:spPr bwMode="hidden">
                  <a:xfrm rot="1582915">
                    <a:off x="2897" y="1832"/>
                    <a:ext cx="1736" cy="304"/>
                  </a:xfrm>
                  <a:custGeom>
                    <a:avLst/>
                    <a:gdLst>
                      <a:gd name="T0" fmla="*/ 0 w 2736"/>
                      <a:gd name="T1" fmla="*/ 304 h 504"/>
                      <a:gd name="T2" fmla="*/ 548 w 2736"/>
                      <a:gd name="T3" fmla="*/ 101 h 504"/>
                      <a:gd name="T4" fmla="*/ 1127 w 2736"/>
                      <a:gd name="T5" fmla="*/ 14 h 504"/>
                      <a:gd name="T6" fmla="*/ 1736 w 2736"/>
                      <a:gd name="T7" fmla="*/ 14 h 504"/>
                      <a:gd name="T8" fmla="*/ 1726 w 2736"/>
                      <a:gd name="T9" fmla="*/ 62 h 504"/>
                      <a:gd name="T10" fmla="*/ 1119 w 2736"/>
                      <a:gd name="T11" fmla="*/ 62 h 504"/>
                      <a:gd name="T12" fmla="*/ 415 w 2736"/>
                      <a:gd name="T13" fmla="*/ 176 h 504"/>
                      <a:gd name="T14" fmla="*/ 0 w 2736"/>
                      <a:gd name="T15" fmla="*/ 3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9" name="Freeform 25"/>
                  <p:cNvSpPr>
                    <a:spLocks/>
                  </p:cNvSpPr>
                  <p:nvPr/>
                </p:nvSpPr>
                <p:spPr bwMode="hidden">
                  <a:xfrm rot="1582915">
                    <a:off x="4442" y="2420"/>
                    <a:ext cx="932" cy="476"/>
                  </a:xfrm>
                  <a:custGeom>
                    <a:avLst/>
                    <a:gdLst>
                      <a:gd name="T0" fmla="*/ 3 w 1769"/>
                      <a:gd name="T1" fmla="*/ 5 h 791"/>
                      <a:gd name="T2" fmla="*/ 256 w 1769"/>
                      <a:gd name="T3" fmla="*/ 34 h 791"/>
                      <a:gd name="T4" fmla="*/ 610 w 1769"/>
                      <a:gd name="T5" fmla="*/ 120 h 791"/>
                      <a:gd name="T6" fmla="*/ 849 w 1769"/>
                      <a:gd name="T7" fmla="*/ 260 h 791"/>
                      <a:gd name="T8" fmla="*/ 925 w 1769"/>
                      <a:gd name="T9" fmla="*/ 366 h 791"/>
                      <a:gd name="T10" fmla="*/ 890 w 1769"/>
                      <a:gd name="T11" fmla="*/ 474 h 791"/>
                      <a:gd name="T12" fmla="*/ 837 w 1769"/>
                      <a:gd name="T13" fmla="*/ 380 h 791"/>
                      <a:gd name="T14" fmla="*/ 732 w 1769"/>
                      <a:gd name="T15" fmla="*/ 273 h 791"/>
                      <a:gd name="T16" fmla="*/ 584 w 1769"/>
                      <a:gd name="T17" fmla="*/ 178 h 791"/>
                      <a:gd name="T18" fmla="*/ 306 w 1769"/>
                      <a:gd name="T19" fmla="*/ 91 h 791"/>
                      <a:gd name="T20" fmla="*/ 0 w 1769"/>
                      <a:gd name="T21" fmla="*/ 46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59" name="Group 26"/>
                <p:cNvGrpSpPr>
                  <a:grpSpLocks/>
                </p:cNvGrpSpPr>
                <p:nvPr/>
              </p:nvGrpSpPr>
              <p:grpSpPr bwMode="auto">
                <a:xfrm>
                  <a:off x="4291" y="630"/>
                  <a:ext cx="969" cy="364"/>
                  <a:chOff x="2924" y="1636"/>
                  <a:chExt cx="2472" cy="927"/>
                </a:xfrm>
              </p:grpSpPr>
              <p:sp>
                <p:nvSpPr>
                  <p:cNvPr id="5246" name="Freeform 27"/>
                  <p:cNvSpPr>
                    <a:spLocks/>
                  </p:cNvSpPr>
                  <p:nvPr/>
                </p:nvSpPr>
                <p:spPr bwMode="hidden">
                  <a:xfrm rot="1080363">
                    <a:off x="2924" y="1636"/>
                    <a:ext cx="1677" cy="335"/>
                  </a:xfrm>
                  <a:custGeom>
                    <a:avLst/>
                    <a:gdLst>
                      <a:gd name="T0" fmla="*/ 0 w 2736"/>
                      <a:gd name="T1" fmla="*/ 335 h 504"/>
                      <a:gd name="T2" fmla="*/ 530 w 2736"/>
                      <a:gd name="T3" fmla="*/ 112 h 504"/>
                      <a:gd name="T4" fmla="*/ 1089 w 2736"/>
                      <a:gd name="T5" fmla="*/ 16 h 504"/>
                      <a:gd name="T6" fmla="*/ 1677 w 2736"/>
                      <a:gd name="T7" fmla="*/ 16 h 504"/>
                      <a:gd name="T8" fmla="*/ 1667 w 2736"/>
                      <a:gd name="T9" fmla="*/ 68 h 504"/>
                      <a:gd name="T10" fmla="*/ 1081 w 2736"/>
                      <a:gd name="T11" fmla="*/ 68 h 504"/>
                      <a:gd name="T12" fmla="*/ 401 w 2736"/>
                      <a:gd name="T13" fmla="*/ 194 h 504"/>
                      <a:gd name="T14" fmla="*/ 0 w 2736"/>
                      <a:gd name="T15" fmla="*/ 33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7" name="Freeform 28"/>
                  <p:cNvSpPr>
                    <a:spLocks/>
                  </p:cNvSpPr>
                  <p:nvPr/>
                </p:nvSpPr>
                <p:spPr bwMode="hidden">
                  <a:xfrm rot="1080363">
                    <a:off x="4495" y="2037"/>
                    <a:ext cx="901" cy="526"/>
                  </a:xfrm>
                  <a:custGeom>
                    <a:avLst/>
                    <a:gdLst>
                      <a:gd name="T0" fmla="*/ 3 w 1769"/>
                      <a:gd name="T1" fmla="*/ 5 h 791"/>
                      <a:gd name="T2" fmla="*/ 247 w 1769"/>
                      <a:gd name="T3" fmla="*/ 37 h 791"/>
                      <a:gd name="T4" fmla="*/ 589 w 1769"/>
                      <a:gd name="T5" fmla="*/ 133 h 791"/>
                      <a:gd name="T6" fmla="*/ 821 w 1769"/>
                      <a:gd name="T7" fmla="*/ 287 h 791"/>
                      <a:gd name="T8" fmla="*/ 894 w 1769"/>
                      <a:gd name="T9" fmla="*/ 405 h 791"/>
                      <a:gd name="T10" fmla="*/ 860 w 1769"/>
                      <a:gd name="T11" fmla="*/ 523 h 791"/>
                      <a:gd name="T12" fmla="*/ 809 w 1769"/>
                      <a:gd name="T13" fmla="*/ 420 h 791"/>
                      <a:gd name="T14" fmla="*/ 707 w 1769"/>
                      <a:gd name="T15" fmla="*/ 302 h 791"/>
                      <a:gd name="T16" fmla="*/ 565 w 1769"/>
                      <a:gd name="T17" fmla="*/ 197 h 791"/>
                      <a:gd name="T18" fmla="*/ 296 w 1769"/>
                      <a:gd name="T19" fmla="*/ 101 h 791"/>
                      <a:gd name="T20" fmla="*/ 0 w 1769"/>
                      <a:gd name="T21" fmla="*/ 51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60" name="Group 29"/>
                <p:cNvGrpSpPr>
                  <a:grpSpLocks/>
                </p:cNvGrpSpPr>
                <p:nvPr/>
              </p:nvGrpSpPr>
              <p:grpSpPr bwMode="auto">
                <a:xfrm>
                  <a:off x="4304" y="543"/>
                  <a:ext cx="918" cy="258"/>
                  <a:chOff x="2958" y="1414"/>
                  <a:chExt cx="2342" cy="657"/>
                </a:xfrm>
              </p:grpSpPr>
              <p:sp>
                <p:nvSpPr>
                  <p:cNvPr id="5244" name="Freeform 30"/>
                  <p:cNvSpPr>
                    <a:spLocks/>
                  </p:cNvSpPr>
                  <p:nvPr/>
                </p:nvSpPr>
                <p:spPr bwMode="hidden">
                  <a:xfrm rot="463793">
                    <a:off x="2958" y="1414"/>
                    <a:ext cx="1545" cy="312"/>
                  </a:xfrm>
                  <a:custGeom>
                    <a:avLst/>
                    <a:gdLst>
                      <a:gd name="T0" fmla="*/ 0 w 2736"/>
                      <a:gd name="T1" fmla="*/ 312 h 504"/>
                      <a:gd name="T2" fmla="*/ 488 w 2736"/>
                      <a:gd name="T3" fmla="*/ 104 h 504"/>
                      <a:gd name="T4" fmla="*/ 1003 w 2736"/>
                      <a:gd name="T5" fmla="*/ 15 h 504"/>
                      <a:gd name="T6" fmla="*/ 1545 w 2736"/>
                      <a:gd name="T7" fmla="*/ 15 h 504"/>
                      <a:gd name="T8" fmla="*/ 1536 w 2736"/>
                      <a:gd name="T9" fmla="*/ 64 h 504"/>
                      <a:gd name="T10" fmla="*/ 996 w 2736"/>
                      <a:gd name="T11" fmla="*/ 64 h 504"/>
                      <a:gd name="T12" fmla="*/ 369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5" name="Freeform 31"/>
                  <p:cNvSpPr>
                    <a:spLocks/>
                  </p:cNvSpPr>
                  <p:nvPr/>
                </p:nvSpPr>
                <p:spPr bwMode="hidden">
                  <a:xfrm rot="463793">
                    <a:off x="4470" y="1582"/>
                    <a:ext cx="830" cy="489"/>
                  </a:xfrm>
                  <a:custGeom>
                    <a:avLst/>
                    <a:gdLst>
                      <a:gd name="T0" fmla="*/ 2 w 1769"/>
                      <a:gd name="T1" fmla="*/ 5 h 791"/>
                      <a:gd name="T2" fmla="*/ 228 w 1769"/>
                      <a:gd name="T3" fmla="*/ 35 h 791"/>
                      <a:gd name="T4" fmla="*/ 543 w 1769"/>
                      <a:gd name="T5" fmla="*/ 124 h 791"/>
                      <a:gd name="T6" fmla="*/ 756 w 1769"/>
                      <a:gd name="T7" fmla="*/ 267 h 791"/>
                      <a:gd name="T8" fmla="*/ 824 w 1769"/>
                      <a:gd name="T9" fmla="*/ 376 h 791"/>
                      <a:gd name="T10" fmla="*/ 792 w 1769"/>
                      <a:gd name="T11" fmla="*/ 487 h 791"/>
                      <a:gd name="T12" fmla="*/ 746 w 1769"/>
                      <a:gd name="T13" fmla="*/ 391 h 791"/>
                      <a:gd name="T14" fmla="*/ 652 w 1769"/>
                      <a:gd name="T15" fmla="*/ 281 h 791"/>
                      <a:gd name="T16" fmla="*/ 520 w 1769"/>
                      <a:gd name="T17" fmla="*/ 183 h 791"/>
                      <a:gd name="T18" fmla="*/ 273 w 1769"/>
                      <a:gd name="T19" fmla="*/ 94 h 791"/>
                      <a:gd name="T20" fmla="*/ 0 w 1769"/>
                      <a:gd name="T21" fmla="*/ 47 h 791"/>
                      <a:gd name="T22" fmla="*/ 2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61" name="Group 32"/>
                <p:cNvGrpSpPr>
                  <a:grpSpLocks/>
                </p:cNvGrpSpPr>
                <p:nvPr/>
              </p:nvGrpSpPr>
              <p:grpSpPr bwMode="auto">
                <a:xfrm>
                  <a:off x="4314" y="487"/>
                  <a:ext cx="843" cy="134"/>
                  <a:chOff x="2983" y="1269"/>
                  <a:chExt cx="2150" cy="343"/>
                </a:xfrm>
              </p:grpSpPr>
              <p:sp>
                <p:nvSpPr>
                  <p:cNvPr id="5242" name="Freeform 33"/>
                  <p:cNvSpPr>
                    <a:spLocks/>
                  </p:cNvSpPr>
                  <p:nvPr/>
                </p:nvSpPr>
                <p:spPr bwMode="hidden">
                  <a:xfrm rot="-84182">
                    <a:off x="2983" y="1289"/>
                    <a:ext cx="1404" cy="219"/>
                  </a:xfrm>
                  <a:custGeom>
                    <a:avLst/>
                    <a:gdLst>
                      <a:gd name="T0" fmla="*/ 0 w 2736"/>
                      <a:gd name="T1" fmla="*/ 219 h 504"/>
                      <a:gd name="T2" fmla="*/ 443 w 2736"/>
                      <a:gd name="T3" fmla="*/ 73 h 504"/>
                      <a:gd name="T4" fmla="*/ 911 w 2736"/>
                      <a:gd name="T5" fmla="*/ 10 h 504"/>
                      <a:gd name="T6" fmla="*/ 1404 w 2736"/>
                      <a:gd name="T7" fmla="*/ 10 h 504"/>
                      <a:gd name="T8" fmla="*/ 1396 w 2736"/>
                      <a:gd name="T9" fmla="*/ 45 h 504"/>
                      <a:gd name="T10" fmla="*/ 905 w 2736"/>
                      <a:gd name="T11" fmla="*/ 45 h 504"/>
                      <a:gd name="T12" fmla="*/ 336 w 2736"/>
                      <a:gd name="T13" fmla="*/ 127 h 504"/>
                      <a:gd name="T14" fmla="*/ 0 w 2736"/>
                      <a:gd name="T15" fmla="*/ 21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3" name="Freeform 34"/>
                  <p:cNvSpPr>
                    <a:spLocks/>
                  </p:cNvSpPr>
                  <p:nvPr/>
                </p:nvSpPr>
                <p:spPr bwMode="hidden">
                  <a:xfrm rot="-84182">
                    <a:off x="4379" y="1269"/>
                    <a:ext cx="754" cy="343"/>
                  </a:xfrm>
                  <a:custGeom>
                    <a:avLst/>
                    <a:gdLst>
                      <a:gd name="T0" fmla="*/ 2 w 1769"/>
                      <a:gd name="T1" fmla="*/ 3 h 791"/>
                      <a:gd name="T2" fmla="*/ 207 w 1769"/>
                      <a:gd name="T3" fmla="*/ 24 h 791"/>
                      <a:gd name="T4" fmla="*/ 493 w 1769"/>
                      <a:gd name="T5" fmla="*/ 87 h 791"/>
                      <a:gd name="T6" fmla="*/ 687 w 1769"/>
                      <a:gd name="T7" fmla="*/ 187 h 791"/>
                      <a:gd name="T8" fmla="*/ 748 w 1769"/>
                      <a:gd name="T9" fmla="*/ 264 h 791"/>
                      <a:gd name="T10" fmla="*/ 720 w 1769"/>
                      <a:gd name="T11" fmla="*/ 341 h 791"/>
                      <a:gd name="T12" fmla="*/ 677 w 1769"/>
                      <a:gd name="T13" fmla="*/ 274 h 791"/>
                      <a:gd name="T14" fmla="*/ 592 w 1769"/>
                      <a:gd name="T15" fmla="*/ 197 h 791"/>
                      <a:gd name="T16" fmla="*/ 473 w 1769"/>
                      <a:gd name="T17" fmla="*/ 128 h 791"/>
                      <a:gd name="T18" fmla="*/ 248 w 1769"/>
                      <a:gd name="T19" fmla="*/ 66 h 791"/>
                      <a:gd name="T20" fmla="*/ 0 w 1769"/>
                      <a:gd name="T21" fmla="*/ 33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62" name="Group 35"/>
                <p:cNvGrpSpPr>
                  <a:grpSpLocks/>
                </p:cNvGrpSpPr>
                <p:nvPr/>
              </p:nvGrpSpPr>
              <p:grpSpPr bwMode="auto">
                <a:xfrm>
                  <a:off x="4296" y="349"/>
                  <a:ext cx="737" cy="167"/>
                  <a:chOff x="2938" y="917"/>
                  <a:chExt cx="1879" cy="427"/>
                </a:xfrm>
              </p:grpSpPr>
              <p:sp>
                <p:nvSpPr>
                  <p:cNvPr id="5240" name="Freeform 36"/>
                  <p:cNvSpPr>
                    <a:spLocks/>
                  </p:cNvSpPr>
                  <p:nvPr/>
                </p:nvSpPr>
                <p:spPr bwMode="hidden">
                  <a:xfrm rot="-802576">
                    <a:off x="2938" y="1129"/>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41" name="Freeform 37"/>
                  <p:cNvSpPr>
                    <a:spLocks/>
                  </p:cNvSpPr>
                  <p:nvPr/>
                </p:nvSpPr>
                <p:spPr bwMode="hidden">
                  <a:xfrm rot="-802576">
                    <a:off x="4155" y="917"/>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63" name="Group 38"/>
                <p:cNvGrpSpPr>
                  <a:grpSpLocks/>
                </p:cNvGrpSpPr>
                <p:nvPr/>
              </p:nvGrpSpPr>
              <p:grpSpPr bwMode="auto">
                <a:xfrm>
                  <a:off x="3394" y="637"/>
                  <a:ext cx="493" cy="912"/>
                  <a:chOff x="637" y="1653"/>
                  <a:chExt cx="1257" cy="2326"/>
                </a:xfrm>
              </p:grpSpPr>
              <p:sp>
                <p:nvSpPr>
                  <p:cNvPr id="5238" name="Freeform 39"/>
                  <p:cNvSpPr>
                    <a:spLocks/>
                  </p:cNvSpPr>
                  <p:nvPr/>
                </p:nvSpPr>
                <p:spPr bwMode="hidden">
                  <a:xfrm rot="18888116" flipH="1">
                    <a:off x="876" y="2359"/>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9" name="Freeform 40"/>
                  <p:cNvSpPr>
                    <a:spLocks/>
                  </p:cNvSpPr>
                  <p:nvPr/>
                </p:nvSpPr>
                <p:spPr bwMode="hidden">
                  <a:xfrm rot="18888116" flipH="1">
                    <a:off x="419" y="3272"/>
                    <a:ext cx="925" cy="490"/>
                  </a:xfrm>
                  <a:custGeom>
                    <a:avLst/>
                    <a:gdLst>
                      <a:gd name="T0" fmla="*/ 3 w 1769"/>
                      <a:gd name="T1" fmla="*/ 5 h 791"/>
                      <a:gd name="T2" fmla="*/ 254 w 1769"/>
                      <a:gd name="T3" fmla="*/ 35 h 791"/>
                      <a:gd name="T4" fmla="*/ 605 w 1769"/>
                      <a:gd name="T5" fmla="*/ 124 h 791"/>
                      <a:gd name="T6" fmla="*/ 842 w 1769"/>
                      <a:gd name="T7" fmla="*/ 268 h 791"/>
                      <a:gd name="T8" fmla="*/ 918 w 1769"/>
                      <a:gd name="T9" fmla="*/ 377 h 791"/>
                      <a:gd name="T10" fmla="*/ 883 w 1769"/>
                      <a:gd name="T11" fmla="*/ 488 h 791"/>
                      <a:gd name="T12" fmla="*/ 831 w 1769"/>
                      <a:gd name="T13" fmla="*/ 392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64" name="Group 41"/>
                <p:cNvGrpSpPr>
                  <a:grpSpLocks/>
                </p:cNvGrpSpPr>
                <p:nvPr/>
              </p:nvGrpSpPr>
              <p:grpSpPr bwMode="auto">
                <a:xfrm>
                  <a:off x="3142" y="850"/>
                  <a:ext cx="966" cy="522"/>
                  <a:chOff x="-5" y="2196"/>
                  <a:chExt cx="2463" cy="1332"/>
                </a:xfrm>
              </p:grpSpPr>
              <p:sp>
                <p:nvSpPr>
                  <p:cNvPr id="5236" name="Freeform 42"/>
                  <p:cNvSpPr>
                    <a:spLocks/>
                  </p:cNvSpPr>
                  <p:nvPr/>
                </p:nvSpPr>
                <p:spPr bwMode="hidden">
                  <a:xfrm rot="19495919" flipH="1">
                    <a:off x="644" y="2196"/>
                    <a:ext cx="1814" cy="347"/>
                  </a:xfrm>
                  <a:custGeom>
                    <a:avLst/>
                    <a:gdLst>
                      <a:gd name="T0" fmla="*/ 0 w 2736"/>
                      <a:gd name="T1" fmla="*/ 347 h 504"/>
                      <a:gd name="T2" fmla="*/ 573 w 2736"/>
                      <a:gd name="T3" fmla="*/ 116 h 504"/>
                      <a:gd name="T4" fmla="*/ 1178 w 2736"/>
                      <a:gd name="T5" fmla="*/ 17 h 504"/>
                      <a:gd name="T6" fmla="*/ 1814 w 2736"/>
                      <a:gd name="T7" fmla="*/ 17 h 504"/>
                      <a:gd name="T8" fmla="*/ 1803 w 2736"/>
                      <a:gd name="T9" fmla="*/ 71 h 504"/>
                      <a:gd name="T10" fmla="*/ 1170 w 2736"/>
                      <a:gd name="T11" fmla="*/ 71 h 504"/>
                      <a:gd name="T12" fmla="*/ 434 w 2736"/>
                      <a:gd name="T13" fmla="*/ 201 h 504"/>
                      <a:gd name="T14" fmla="*/ 0 w 2736"/>
                      <a:gd name="T15" fmla="*/ 34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7" name="Freeform 43"/>
                  <p:cNvSpPr>
                    <a:spLocks/>
                  </p:cNvSpPr>
                  <p:nvPr/>
                </p:nvSpPr>
                <p:spPr bwMode="hidden">
                  <a:xfrm rot="19495919" flipH="1">
                    <a:off x="-5" y="2983"/>
                    <a:ext cx="974" cy="545"/>
                  </a:xfrm>
                  <a:custGeom>
                    <a:avLst/>
                    <a:gdLst>
                      <a:gd name="T0" fmla="*/ 3 w 1769"/>
                      <a:gd name="T1" fmla="*/ 6 h 791"/>
                      <a:gd name="T2" fmla="*/ 267 w 1769"/>
                      <a:gd name="T3" fmla="*/ 39 h 791"/>
                      <a:gd name="T4" fmla="*/ 637 w 1769"/>
                      <a:gd name="T5" fmla="*/ 138 h 791"/>
                      <a:gd name="T6" fmla="*/ 887 w 1769"/>
                      <a:gd name="T7" fmla="*/ 298 h 791"/>
                      <a:gd name="T8" fmla="*/ 967 w 1769"/>
                      <a:gd name="T9" fmla="*/ 420 h 791"/>
                      <a:gd name="T10" fmla="*/ 930 w 1769"/>
                      <a:gd name="T11" fmla="*/ 542 h 791"/>
                      <a:gd name="T12" fmla="*/ 875 w 1769"/>
                      <a:gd name="T13" fmla="*/ 435 h 791"/>
                      <a:gd name="T14" fmla="*/ 765 w 1769"/>
                      <a:gd name="T15" fmla="*/ 313 h 791"/>
                      <a:gd name="T16" fmla="*/ 611 w 1769"/>
                      <a:gd name="T17" fmla="*/ 204 h 791"/>
                      <a:gd name="T18" fmla="*/ 320 w 1769"/>
                      <a:gd name="T19" fmla="*/ 105 h 791"/>
                      <a:gd name="T20" fmla="*/ 0 w 1769"/>
                      <a:gd name="T21" fmla="*/ 52 h 791"/>
                      <a:gd name="T22" fmla="*/ 3 w 1769"/>
                      <a:gd name="T23" fmla="*/ 6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65" name="Group 44"/>
                <p:cNvGrpSpPr>
                  <a:grpSpLocks/>
                </p:cNvGrpSpPr>
                <p:nvPr/>
              </p:nvGrpSpPr>
              <p:grpSpPr bwMode="auto">
                <a:xfrm>
                  <a:off x="3124" y="777"/>
                  <a:ext cx="971" cy="417"/>
                  <a:chOff x="-52" y="2009"/>
                  <a:chExt cx="2477" cy="1064"/>
                </a:xfrm>
              </p:grpSpPr>
              <p:sp>
                <p:nvSpPr>
                  <p:cNvPr id="5234" name="Freeform 45"/>
                  <p:cNvSpPr>
                    <a:spLocks/>
                  </p:cNvSpPr>
                  <p:nvPr/>
                </p:nvSpPr>
                <p:spPr bwMode="hidden">
                  <a:xfrm rot="20017085" flipH="1">
                    <a:off x="689" y="2009"/>
                    <a:ext cx="1736" cy="304"/>
                  </a:xfrm>
                  <a:custGeom>
                    <a:avLst/>
                    <a:gdLst>
                      <a:gd name="T0" fmla="*/ 0 w 2736"/>
                      <a:gd name="T1" fmla="*/ 304 h 504"/>
                      <a:gd name="T2" fmla="*/ 548 w 2736"/>
                      <a:gd name="T3" fmla="*/ 101 h 504"/>
                      <a:gd name="T4" fmla="*/ 1127 w 2736"/>
                      <a:gd name="T5" fmla="*/ 14 h 504"/>
                      <a:gd name="T6" fmla="*/ 1736 w 2736"/>
                      <a:gd name="T7" fmla="*/ 14 h 504"/>
                      <a:gd name="T8" fmla="*/ 1726 w 2736"/>
                      <a:gd name="T9" fmla="*/ 62 h 504"/>
                      <a:gd name="T10" fmla="*/ 1119 w 2736"/>
                      <a:gd name="T11" fmla="*/ 62 h 504"/>
                      <a:gd name="T12" fmla="*/ 415 w 2736"/>
                      <a:gd name="T13" fmla="*/ 176 h 504"/>
                      <a:gd name="T14" fmla="*/ 0 w 2736"/>
                      <a:gd name="T15" fmla="*/ 30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5" name="Freeform 46"/>
                  <p:cNvSpPr>
                    <a:spLocks/>
                  </p:cNvSpPr>
                  <p:nvPr/>
                </p:nvSpPr>
                <p:spPr bwMode="hidden">
                  <a:xfrm rot="20017085" flipH="1">
                    <a:off x="-52" y="2597"/>
                    <a:ext cx="932" cy="476"/>
                  </a:xfrm>
                  <a:custGeom>
                    <a:avLst/>
                    <a:gdLst>
                      <a:gd name="T0" fmla="*/ 3 w 1769"/>
                      <a:gd name="T1" fmla="*/ 5 h 791"/>
                      <a:gd name="T2" fmla="*/ 256 w 1769"/>
                      <a:gd name="T3" fmla="*/ 34 h 791"/>
                      <a:gd name="T4" fmla="*/ 610 w 1769"/>
                      <a:gd name="T5" fmla="*/ 120 h 791"/>
                      <a:gd name="T6" fmla="*/ 849 w 1769"/>
                      <a:gd name="T7" fmla="*/ 260 h 791"/>
                      <a:gd name="T8" fmla="*/ 925 w 1769"/>
                      <a:gd name="T9" fmla="*/ 366 h 791"/>
                      <a:gd name="T10" fmla="*/ 890 w 1769"/>
                      <a:gd name="T11" fmla="*/ 474 h 791"/>
                      <a:gd name="T12" fmla="*/ 837 w 1769"/>
                      <a:gd name="T13" fmla="*/ 380 h 791"/>
                      <a:gd name="T14" fmla="*/ 732 w 1769"/>
                      <a:gd name="T15" fmla="*/ 273 h 791"/>
                      <a:gd name="T16" fmla="*/ 584 w 1769"/>
                      <a:gd name="T17" fmla="*/ 178 h 791"/>
                      <a:gd name="T18" fmla="*/ 306 w 1769"/>
                      <a:gd name="T19" fmla="*/ 91 h 791"/>
                      <a:gd name="T20" fmla="*/ 0 w 1769"/>
                      <a:gd name="T21" fmla="*/ 46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66" name="Group 47"/>
                <p:cNvGrpSpPr>
                  <a:grpSpLocks/>
                </p:cNvGrpSpPr>
                <p:nvPr/>
              </p:nvGrpSpPr>
              <p:grpSpPr bwMode="auto">
                <a:xfrm>
                  <a:off x="3115" y="700"/>
                  <a:ext cx="969" cy="363"/>
                  <a:chOff x="-74" y="1813"/>
                  <a:chExt cx="2472" cy="927"/>
                </a:xfrm>
              </p:grpSpPr>
              <p:sp>
                <p:nvSpPr>
                  <p:cNvPr id="5232" name="Freeform 48"/>
                  <p:cNvSpPr>
                    <a:spLocks/>
                  </p:cNvSpPr>
                  <p:nvPr/>
                </p:nvSpPr>
                <p:spPr bwMode="hidden">
                  <a:xfrm rot="20519637" flipH="1">
                    <a:off x="721" y="1813"/>
                    <a:ext cx="1677" cy="335"/>
                  </a:xfrm>
                  <a:custGeom>
                    <a:avLst/>
                    <a:gdLst>
                      <a:gd name="T0" fmla="*/ 0 w 2736"/>
                      <a:gd name="T1" fmla="*/ 335 h 504"/>
                      <a:gd name="T2" fmla="*/ 530 w 2736"/>
                      <a:gd name="T3" fmla="*/ 112 h 504"/>
                      <a:gd name="T4" fmla="*/ 1089 w 2736"/>
                      <a:gd name="T5" fmla="*/ 16 h 504"/>
                      <a:gd name="T6" fmla="*/ 1677 w 2736"/>
                      <a:gd name="T7" fmla="*/ 16 h 504"/>
                      <a:gd name="T8" fmla="*/ 1667 w 2736"/>
                      <a:gd name="T9" fmla="*/ 68 h 504"/>
                      <a:gd name="T10" fmla="*/ 1081 w 2736"/>
                      <a:gd name="T11" fmla="*/ 68 h 504"/>
                      <a:gd name="T12" fmla="*/ 401 w 2736"/>
                      <a:gd name="T13" fmla="*/ 194 h 504"/>
                      <a:gd name="T14" fmla="*/ 0 w 2736"/>
                      <a:gd name="T15" fmla="*/ 33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3" name="Freeform 49"/>
                  <p:cNvSpPr>
                    <a:spLocks/>
                  </p:cNvSpPr>
                  <p:nvPr/>
                </p:nvSpPr>
                <p:spPr bwMode="hidden">
                  <a:xfrm rot="20519637" flipH="1">
                    <a:off x="-74" y="2214"/>
                    <a:ext cx="901" cy="526"/>
                  </a:xfrm>
                  <a:custGeom>
                    <a:avLst/>
                    <a:gdLst>
                      <a:gd name="T0" fmla="*/ 3 w 1769"/>
                      <a:gd name="T1" fmla="*/ 5 h 791"/>
                      <a:gd name="T2" fmla="*/ 247 w 1769"/>
                      <a:gd name="T3" fmla="*/ 37 h 791"/>
                      <a:gd name="T4" fmla="*/ 589 w 1769"/>
                      <a:gd name="T5" fmla="*/ 133 h 791"/>
                      <a:gd name="T6" fmla="*/ 821 w 1769"/>
                      <a:gd name="T7" fmla="*/ 287 h 791"/>
                      <a:gd name="T8" fmla="*/ 894 w 1769"/>
                      <a:gd name="T9" fmla="*/ 405 h 791"/>
                      <a:gd name="T10" fmla="*/ 860 w 1769"/>
                      <a:gd name="T11" fmla="*/ 523 h 791"/>
                      <a:gd name="T12" fmla="*/ 809 w 1769"/>
                      <a:gd name="T13" fmla="*/ 420 h 791"/>
                      <a:gd name="T14" fmla="*/ 707 w 1769"/>
                      <a:gd name="T15" fmla="*/ 302 h 791"/>
                      <a:gd name="T16" fmla="*/ 565 w 1769"/>
                      <a:gd name="T17" fmla="*/ 197 h 791"/>
                      <a:gd name="T18" fmla="*/ 296 w 1769"/>
                      <a:gd name="T19" fmla="*/ 101 h 791"/>
                      <a:gd name="T20" fmla="*/ 0 w 1769"/>
                      <a:gd name="T21" fmla="*/ 51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67" name="Group 50"/>
                <p:cNvGrpSpPr>
                  <a:grpSpLocks/>
                </p:cNvGrpSpPr>
                <p:nvPr/>
              </p:nvGrpSpPr>
              <p:grpSpPr bwMode="auto">
                <a:xfrm>
                  <a:off x="3153" y="613"/>
                  <a:ext cx="918" cy="257"/>
                  <a:chOff x="22" y="1591"/>
                  <a:chExt cx="2342" cy="657"/>
                </a:xfrm>
              </p:grpSpPr>
              <p:sp>
                <p:nvSpPr>
                  <p:cNvPr id="5230" name="Freeform 51"/>
                  <p:cNvSpPr>
                    <a:spLocks/>
                  </p:cNvSpPr>
                  <p:nvPr/>
                </p:nvSpPr>
                <p:spPr bwMode="hidden">
                  <a:xfrm rot="21136207" flipH="1">
                    <a:off x="819" y="1591"/>
                    <a:ext cx="1545" cy="312"/>
                  </a:xfrm>
                  <a:custGeom>
                    <a:avLst/>
                    <a:gdLst>
                      <a:gd name="T0" fmla="*/ 0 w 2736"/>
                      <a:gd name="T1" fmla="*/ 312 h 504"/>
                      <a:gd name="T2" fmla="*/ 488 w 2736"/>
                      <a:gd name="T3" fmla="*/ 104 h 504"/>
                      <a:gd name="T4" fmla="*/ 1003 w 2736"/>
                      <a:gd name="T5" fmla="*/ 15 h 504"/>
                      <a:gd name="T6" fmla="*/ 1545 w 2736"/>
                      <a:gd name="T7" fmla="*/ 15 h 504"/>
                      <a:gd name="T8" fmla="*/ 1536 w 2736"/>
                      <a:gd name="T9" fmla="*/ 64 h 504"/>
                      <a:gd name="T10" fmla="*/ 996 w 2736"/>
                      <a:gd name="T11" fmla="*/ 64 h 504"/>
                      <a:gd name="T12" fmla="*/ 369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31" name="Freeform 52"/>
                  <p:cNvSpPr>
                    <a:spLocks/>
                  </p:cNvSpPr>
                  <p:nvPr/>
                </p:nvSpPr>
                <p:spPr bwMode="hidden">
                  <a:xfrm rot="21136207" flipH="1">
                    <a:off x="22" y="1759"/>
                    <a:ext cx="830" cy="489"/>
                  </a:xfrm>
                  <a:custGeom>
                    <a:avLst/>
                    <a:gdLst>
                      <a:gd name="T0" fmla="*/ 2 w 1769"/>
                      <a:gd name="T1" fmla="*/ 5 h 791"/>
                      <a:gd name="T2" fmla="*/ 228 w 1769"/>
                      <a:gd name="T3" fmla="*/ 35 h 791"/>
                      <a:gd name="T4" fmla="*/ 543 w 1769"/>
                      <a:gd name="T5" fmla="*/ 124 h 791"/>
                      <a:gd name="T6" fmla="*/ 756 w 1769"/>
                      <a:gd name="T7" fmla="*/ 267 h 791"/>
                      <a:gd name="T8" fmla="*/ 824 w 1769"/>
                      <a:gd name="T9" fmla="*/ 376 h 791"/>
                      <a:gd name="T10" fmla="*/ 792 w 1769"/>
                      <a:gd name="T11" fmla="*/ 487 h 791"/>
                      <a:gd name="T12" fmla="*/ 746 w 1769"/>
                      <a:gd name="T13" fmla="*/ 391 h 791"/>
                      <a:gd name="T14" fmla="*/ 652 w 1769"/>
                      <a:gd name="T15" fmla="*/ 281 h 791"/>
                      <a:gd name="T16" fmla="*/ 520 w 1769"/>
                      <a:gd name="T17" fmla="*/ 183 h 791"/>
                      <a:gd name="T18" fmla="*/ 273 w 1769"/>
                      <a:gd name="T19" fmla="*/ 94 h 791"/>
                      <a:gd name="T20" fmla="*/ 0 w 1769"/>
                      <a:gd name="T21" fmla="*/ 47 h 791"/>
                      <a:gd name="T22" fmla="*/ 2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68" name="Group 53"/>
                <p:cNvGrpSpPr>
                  <a:grpSpLocks/>
                </p:cNvGrpSpPr>
                <p:nvPr/>
              </p:nvGrpSpPr>
              <p:grpSpPr bwMode="auto">
                <a:xfrm>
                  <a:off x="3218" y="556"/>
                  <a:ext cx="843" cy="134"/>
                  <a:chOff x="189" y="1446"/>
                  <a:chExt cx="2150" cy="343"/>
                </a:xfrm>
              </p:grpSpPr>
              <p:sp>
                <p:nvSpPr>
                  <p:cNvPr id="5228" name="Freeform 54"/>
                  <p:cNvSpPr>
                    <a:spLocks/>
                  </p:cNvSpPr>
                  <p:nvPr/>
                </p:nvSpPr>
                <p:spPr bwMode="hidden">
                  <a:xfrm rot="84182" flipH="1">
                    <a:off x="935" y="1466"/>
                    <a:ext cx="1404" cy="219"/>
                  </a:xfrm>
                  <a:custGeom>
                    <a:avLst/>
                    <a:gdLst>
                      <a:gd name="T0" fmla="*/ 0 w 2736"/>
                      <a:gd name="T1" fmla="*/ 219 h 504"/>
                      <a:gd name="T2" fmla="*/ 443 w 2736"/>
                      <a:gd name="T3" fmla="*/ 73 h 504"/>
                      <a:gd name="T4" fmla="*/ 911 w 2736"/>
                      <a:gd name="T5" fmla="*/ 10 h 504"/>
                      <a:gd name="T6" fmla="*/ 1404 w 2736"/>
                      <a:gd name="T7" fmla="*/ 10 h 504"/>
                      <a:gd name="T8" fmla="*/ 1396 w 2736"/>
                      <a:gd name="T9" fmla="*/ 45 h 504"/>
                      <a:gd name="T10" fmla="*/ 905 w 2736"/>
                      <a:gd name="T11" fmla="*/ 45 h 504"/>
                      <a:gd name="T12" fmla="*/ 336 w 2736"/>
                      <a:gd name="T13" fmla="*/ 127 h 504"/>
                      <a:gd name="T14" fmla="*/ 0 w 2736"/>
                      <a:gd name="T15" fmla="*/ 21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9" name="Freeform 55"/>
                  <p:cNvSpPr>
                    <a:spLocks/>
                  </p:cNvSpPr>
                  <p:nvPr/>
                </p:nvSpPr>
                <p:spPr bwMode="hidden">
                  <a:xfrm rot="84182" flipH="1">
                    <a:off x="189" y="1446"/>
                    <a:ext cx="754" cy="343"/>
                  </a:xfrm>
                  <a:custGeom>
                    <a:avLst/>
                    <a:gdLst>
                      <a:gd name="T0" fmla="*/ 2 w 1769"/>
                      <a:gd name="T1" fmla="*/ 3 h 791"/>
                      <a:gd name="T2" fmla="*/ 207 w 1769"/>
                      <a:gd name="T3" fmla="*/ 24 h 791"/>
                      <a:gd name="T4" fmla="*/ 493 w 1769"/>
                      <a:gd name="T5" fmla="*/ 87 h 791"/>
                      <a:gd name="T6" fmla="*/ 687 w 1769"/>
                      <a:gd name="T7" fmla="*/ 187 h 791"/>
                      <a:gd name="T8" fmla="*/ 748 w 1769"/>
                      <a:gd name="T9" fmla="*/ 264 h 791"/>
                      <a:gd name="T10" fmla="*/ 720 w 1769"/>
                      <a:gd name="T11" fmla="*/ 341 h 791"/>
                      <a:gd name="T12" fmla="*/ 677 w 1769"/>
                      <a:gd name="T13" fmla="*/ 274 h 791"/>
                      <a:gd name="T14" fmla="*/ 592 w 1769"/>
                      <a:gd name="T15" fmla="*/ 197 h 791"/>
                      <a:gd name="T16" fmla="*/ 473 w 1769"/>
                      <a:gd name="T17" fmla="*/ 128 h 791"/>
                      <a:gd name="T18" fmla="*/ 248 w 1769"/>
                      <a:gd name="T19" fmla="*/ 66 h 791"/>
                      <a:gd name="T20" fmla="*/ 0 w 1769"/>
                      <a:gd name="T21" fmla="*/ 33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69" name="Group 56"/>
                <p:cNvGrpSpPr>
                  <a:grpSpLocks/>
                </p:cNvGrpSpPr>
                <p:nvPr/>
              </p:nvGrpSpPr>
              <p:grpSpPr bwMode="auto">
                <a:xfrm>
                  <a:off x="3342" y="418"/>
                  <a:ext cx="737" cy="167"/>
                  <a:chOff x="505" y="1094"/>
                  <a:chExt cx="1879" cy="427"/>
                </a:xfrm>
              </p:grpSpPr>
              <p:sp>
                <p:nvSpPr>
                  <p:cNvPr id="5226" name="Freeform 57"/>
                  <p:cNvSpPr>
                    <a:spLocks/>
                  </p:cNvSpPr>
                  <p:nvPr/>
                </p:nvSpPr>
                <p:spPr bwMode="hidden">
                  <a:xfrm rot="802576" flipH="1">
                    <a:off x="1151" y="1306"/>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7" name="Freeform 58"/>
                  <p:cNvSpPr>
                    <a:spLocks/>
                  </p:cNvSpPr>
                  <p:nvPr/>
                </p:nvSpPr>
                <p:spPr bwMode="hidden">
                  <a:xfrm rot="802576" flipH="1">
                    <a:off x="505" y="1094"/>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70" name="Group 59"/>
                <p:cNvGrpSpPr>
                  <a:grpSpLocks/>
                </p:cNvGrpSpPr>
                <p:nvPr/>
              </p:nvGrpSpPr>
              <p:grpSpPr bwMode="auto">
                <a:xfrm>
                  <a:off x="3386" y="341"/>
                  <a:ext cx="725" cy="218"/>
                  <a:chOff x="616" y="899"/>
                  <a:chExt cx="1850" cy="554"/>
                </a:xfrm>
              </p:grpSpPr>
              <p:sp>
                <p:nvSpPr>
                  <p:cNvPr id="5224" name="Freeform 60"/>
                  <p:cNvSpPr>
                    <a:spLocks/>
                  </p:cNvSpPr>
                  <p:nvPr/>
                </p:nvSpPr>
                <p:spPr bwMode="hidden">
                  <a:xfrm rot="1277471" flipH="1">
                    <a:off x="1233" y="1238"/>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5" name="Freeform 61"/>
                  <p:cNvSpPr>
                    <a:spLocks/>
                  </p:cNvSpPr>
                  <p:nvPr/>
                </p:nvSpPr>
                <p:spPr bwMode="hidden">
                  <a:xfrm rot="1277471" flipH="1">
                    <a:off x="616" y="899"/>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71" name="Group 62"/>
                <p:cNvGrpSpPr>
                  <a:grpSpLocks/>
                </p:cNvGrpSpPr>
                <p:nvPr/>
              </p:nvGrpSpPr>
              <p:grpSpPr bwMode="auto">
                <a:xfrm>
                  <a:off x="3472" y="231"/>
                  <a:ext cx="693" cy="291"/>
                  <a:chOff x="3472" y="231"/>
                  <a:chExt cx="693" cy="291"/>
                </a:xfrm>
              </p:grpSpPr>
              <p:sp>
                <p:nvSpPr>
                  <p:cNvPr id="5222" name="Freeform 63"/>
                  <p:cNvSpPr>
                    <a:spLocks/>
                  </p:cNvSpPr>
                  <p:nvPr/>
                </p:nvSpPr>
                <p:spPr bwMode="hidden">
                  <a:xfrm rot="2028410" flipH="1">
                    <a:off x="3681" y="438"/>
                    <a:ext cx="484" cy="84"/>
                  </a:xfrm>
                  <a:custGeom>
                    <a:avLst/>
                    <a:gdLst>
                      <a:gd name="T0" fmla="*/ 0 w 2736"/>
                      <a:gd name="T1" fmla="*/ 84 h 504"/>
                      <a:gd name="T2" fmla="*/ 153 w 2736"/>
                      <a:gd name="T3" fmla="*/ 28 h 504"/>
                      <a:gd name="T4" fmla="*/ 314 w 2736"/>
                      <a:gd name="T5" fmla="*/ 4 h 504"/>
                      <a:gd name="T6" fmla="*/ 484 w 2736"/>
                      <a:gd name="T7" fmla="*/ 4 h 504"/>
                      <a:gd name="T8" fmla="*/ 481 w 2736"/>
                      <a:gd name="T9" fmla="*/ 17 h 504"/>
                      <a:gd name="T10" fmla="*/ 312 w 2736"/>
                      <a:gd name="T11" fmla="*/ 17 h 504"/>
                      <a:gd name="T12" fmla="*/ 116 w 2736"/>
                      <a:gd name="T13" fmla="*/ 49 h 504"/>
                      <a:gd name="T14" fmla="*/ 0 w 2736"/>
                      <a:gd name="T15" fmla="*/ 8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3" name="Freeform 64"/>
                  <p:cNvSpPr>
                    <a:spLocks/>
                  </p:cNvSpPr>
                  <p:nvPr/>
                </p:nvSpPr>
                <p:spPr bwMode="hidden">
                  <a:xfrm rot="2028410" flipH="1">
                    <a:off x="3472" y="231"/>
                    <a:ext cx="260" cy="132"/>
                  </a:xfrm>
                  <a:custGeom>
                    <a:avLst/>
                    <a:gdLst>
                      <a:gd name="T0" fmla="*/ 1 w 1769"/>
                      <a:gd name="T1" fmla="*/ 1 h 791"/>
                      <a:gd name="T2" fmla="*/ 71 w 1769"/>
                      <a:gd name="T3" fmla="*/ 9 h 791"/>
                      <a:gd name="T4" fmla="*/ 170 w 1769"/>
                      <a:gd name="T5" fmla="*/ 33 h 791"/>
                      <a:gd name="T6" fmla="*/ 237 w 1769"/>
                      <a:gd name="T7" fmla="*/ 72 h 791"/>
                      <a:gd name="T8" fmla="*/ 258 w 1769"/>
                      <a:gd name="T9" fmla="*/ 102 h 791"/>
                      <a:gd name="T10" fmla="*/ 248 w 1769"/>
                      <a:gd name="T11" fmla="*/ 131 h 791"/>
                      <a:gd name="T12" fmla="*/ 234 w 1769"/>
                      <a:gd name="T13" fmla="*/ 105 h 791"/>
                      <a:gd name="T14" fmla="*/ 204 w 1769"/>
                      <a:gd name="T15" fmla="*/ 76 h 791"/>
                      <a:gd name="T16" fmla="*/ 163 w 1769"/>
                      <a:gd name="T17" fmla="*/ 49 h 791"/>
                      <a:gd name="T18" fmla="*/ 85 w 1769"/>
                      <a:gd name="T19" fmla="*/ 25 h 791"/>
                      <a:gd name="T20" fmla="*/ 0 w 1769"/>
                      <a:gd name="T21" fmla="*/ 1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72" name="Group 65"/>
                <p:cNvGrpSpPr>
                  <a:grpSpLocks/>
                </p:cNvGrpSpPr>
                <p:nvPr/>
              </p:nvGrpSpPr>
              <p:grpSpPr bwMode="auto">
                <a:xfrm>
                  <a:off x="3554" y="118"/>
                  <a:ext cx="664" cy="349"/>
                  <a:chOff x="3554" y="118"/>
                  <a:chExt cx="664" cy="349"/>
                </a:xfrm>
              </p:grpSpPr>
              <p:sp>
                <p:nvSpPr>
                  <p:cNvPr id="5220" name="Freeform 66"/>
                  <p:cNvSpPr>
                    <a:spLocks/>
                  </p:cNvSpPr>
                  <p:nvPr/>
                </p:nvSpPr>
                <p:spPr bwMode="hidden">
                  <a:xfrm rot="2664424" flipH="1">
                    <a:off x="3727" y="383"/>
                    <a:ext cx="491" cy="84"/>
                  </a:xfrm>
                  <a:custGeom>
                    <a:avLst/>
                    <a:gdLst>
                      <a:gd name="T0" fmla="*/ 0 w 2736"/>
                      <a:gd name="T1" fmla="*/ 84 h 504"/>
                      <a:gd name="T2" fmla="*/ 155 w 2736"/>
                      <a:gd name="T3" fmla="*/ 28 h 504"/>
                      <a:gd name="T4" fmla="*/ 319 w 2736"/>
                      <a:gd name="T5" fmla="*/ 4 h 504"/>
                      <a:gd name="T6" fmla="*/ 491 w 2736"/>
                      <a:gd name="T7" fmla="*/ 4 h 504"/>
                      <a:gd name="T8" fmla="*/ 488 w 2736"/>
                      <a:gd name="T9" fmla="*/ 17 h 504"/>
                      <a:gd name="T10" fmla="*/ 317 w 2736"/>
                      <a:gd name="T11" fmla="*/ 17 h 504"/>
                      <a:gd name="T12" fmla="*/ 117 w 2736"/>
                      <a:gd name="T13" fmla="*/ 49 h 504"/>
                      <a:gd name="T14" fmla="*/ 0 w 2736"/>
                      <a:gd name="T15" fmla="*/ 8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21" name="Freeform 67"/>
                  <p:cNvSpPr>
                    <a:spLocks/>
                  </p:cNvSpPr>
                  <p:nvPr/>
                </p:nvSpPr>
                <p:spPr bwMode="hidden">
                  <a:xfrm rot="2664424" flipH="1">
                    <a:off x="3554" y="118"/>
                    <a:ext cx="264" cy="132"/>
                  </a:xfrm>
                  <a:custGeom>
                    <a:avLst/>
                    <a:gdLst>
                      <a:gd name="T0" fmla="*/ 1 w 1769"/>
                      <a:gd name="T1" fmla="*/ 1 h 791"/>
                      <a:gd name="T2" fmla="*/ 72 w 1769"/>
                      <a:gd name="T3" fmla="*/ 9 h 791"/>
                      <a:gd name="T4" fmla="*/ 173 w 1769"/>
                      <a:gd name="T5" fmla="*/ 33 h 791"/>
                      <a:gd name="T6" fmla="*/ 240 w 1769"/>
                      <a:gd name="T7" fmla="*/ 72 h 791"/>
                      <a:gd name="T8" fmla="*/ 262 w 1769"/>
                      <a:gd name="T9" fmla="*/ 102 h 791"/>
                      <a:gd name="T10" fmla="*/ 252 w 1769"/>
                      <a:gd name="T11" fmla="*/ 131 h 791"/>
                      <a:gd name="T12" fmla="*/ 237 w 1769"/>
                      <a:gd name="T13" fmla="*/ 105 h 791"/>
                      <a:gd name="T14" fmla="*/ 207 w 1769"/>
                      <a:gd name="T15" fmla="*/ 76 h 791"/>
                      <a:gd name="T16" fmla="*/ 166 w 1769"/>
                      <a:gd name="T17" fmla="*/ 49 h 791"/>
                      <a:gd name="T18" fmla="*/ 87 w 1769"/>
                      <a:gd name="T19" fmla="*/ 25 h 791"/>
                      <a:gd name="T20" fmla="*/ 0 w 1769"/>
                      <a:gd name="T21" fmla="*/ 1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73" name="Group 68"/>
                <p:cNvGrpSpPr>
                  <a:grpSpLocks/>
                </p:cNvGrpSpPr>
                <p:nvPr/>
              </p:nvGrpSpPr>
              <p:grpSpPr bwMode="auto">
                <a:xfrm>
                  <a:off x="3784" y="30"/>
                  <a:ext cx="305" cy="593"/>
                  <a:chOff x="1633" y="104"/>
                  <a:chExt cx="778" cy="1512"/>
                </a:xfrm>
              </p:grpSpPr>
              <p:sp>
                <p:nvSpPr>
                  <p:cNvPr id="5218" name="Freeform 69"/>
                  <p:cNvSpPr>
                    <a:spLocks/>
                  </p:cNvSpPr>
                  <p:nvPr/>
                </p:nvSpPr>
                <p:spPr bwMode="hidden">
                  <a:xfrm rot="3473776" flipH="1">
                    <a:off x="1754" y="958"/>
                    <a:ext cx="1100" cy="215"/>
                  </a:xfrm>
                  <a:custGeom>
                    <a:avLst/>
                    <a:gdLst>
                      <a:gd name="T0" fmla="*/ 0 w 2736"/>
                      <a:gd name="T1" fmla="*/ 215 h 504"/>
                      <a:gd name="T2" fmla="*/ 347 w 2736"/>
                      <a:gd name="T3" fmla="*/ 72 h 504"/>
                      <a:gd name="T4" fmla="*/ 714 w 2736"/>
                      <a:gd name="T5" fmla="*/ 10 h 504"/>
                      <a:gd name="T6" fmla="*/ 1100 w 2736"/>
                      <a:gd name="T7" fmla="*/ 10 h 504"/>
                      <a:gd name="T8" fmla="*/ 1094 w 2736"/>
                      <a:gd name="T9" fmla="*/ 44 h 504"/>
                      <a:gd name="T10" fmla="*/ 709 w 2736"/>
                      <a:gd name="T11" fmla="*/ 44 h 504"/>
                      <a:gd name="T12" fmla="*/ 263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9" name="Freeform 70"/>
                  <p:cNvSpPr>
                    <a:spLocks/>
                  </p:cNvSpPr>
                  <p:nvPr/>
                </p:nvSpPr>
                <p:spPr bwMode="hidden">
                  <a:xfrm rot="3473776" flipH="1">
                    <a:off x="1506" y="231"/>
                    <a:ext cx="591" cy="338"/>
                  </a:xfrm>
                  <a:custGeom>
                    <a:avLst/>
                    <a:gdLst>
                      <a:gd name="T0" fmla="*/ 2 w 1769"/>
                      <a:gd name="T1" fmla="*/ 3 h 791"/>
                      <a:gd name="T2" fmla="*/ 162 w 1769"/>
                      <a:gd name="T3" fmla="*/ 24 h 791"/>
                      <a:gd name="T4" fmla="*/ 387 w 1769"/>
                      <a:gd name="T5" fmla="*/ 85 h 791"/>
                      <a:gd name="T6" fmla="*/ 538 w 1769"/>
                      <a:gd name="T7" fmla="*/ 185 h 791"/>
                      <a:gd name="T8" fmla="*/ 587 w 1769"/>
                      <a:gd name="T9" fmla="*/ 260 h 791"/>
                      <a:gd name="T10" fmla="*/ 564 w 1769"/>
                      <a:gd name="T11" fmla="*/ 336 h 791"/>
                      <a:gd name="T12" fmla="*/ 531 w 1769"/>
                      <a:gd name="T13" fmla="*/ 270 h 791"/>
                      <a:gd name="T14" fmla="*/ 464 w 1769"/>
                      <a:gd name="T15" fmla="*/ 194 h 791"/>
                      <a:gd name="T16" fmla="*/ 371 w 1769"/>
                      <a:gd name="T17" fmla="*/ 126 h 791"/>
                      <a:gd name="T18" fmla="*/ 194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74" name="Group 71"/>
                <p:cNvGrpSpPr>
                  <a:grpSpLocks/>
                </p:cNvGrpSpPr>
                <p:nvPr/>
              </p:nvGrpSpPr>
              <p:grpSpPr bwMode="auto">
                <a:xfrm>
                  <a:off x="3903" y="0"/>
                  <a:ext cx="248" cy="601"/>
                  <a:chOff x="1935" y="28"/>
                  <a:chExt cx="634" cy="1534"/>
                </a:xfrm>
              </p:grpSpPr>
              <p:sp>
                <p:nvSpPr>
                  <p:cNvPr id="5216" name="Freeform 72"/>
                  <p:cNvSpPr>
                    <a:spLocks/>
                  </p:cNvSpPr>
                  <p:nvPr/>
                </p:nvSpPr>
                <p:spPr bwMode="hidden">
                  <a:xfrm rot="4126480" flipH="1">
                    <a:off x="1931" y="924"/>
                    <a:ext cx="1061" cy="215"/>
                  </a:xfrm>
                  <a:custGeom>
                    <a:avLst/>
                    <a:gdLst>
                      <a:gd name="T0" fmla="*/ 0 w 2736"/>
                      <a:gd name="T1" fmla="*/ 215 h 504"/>
                      <a:gd name="T2" fmla="*/ 335 w 2736"/>
                      <a:gd name="T3" fmla="*/ 72 h 504"/>
                      <a:gd name="T4" fmla="*/ 689 w 2736"/>
                      <a:gd name="T5" fmla="*/ 10 h 504"/>
                      <a:gd name="T6" fmla="*/ 1061 w 2736"/>
                      <a:gd name="T7" fmla="*/ 10 h 504"/>
                      <a:gd name="T8" fmla="*/ 1055 w 2736"/>
                      <a:gd name="T9" fmla="*/ 44 h 504"/>
                      <a:gd name="T10" fmla="*/ 684 w 2736"/>
                      <a:gd name="T11" fmla="*/ 44 h 504"/>
                      <a:gd name="T12" fmla="*/ 254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7" name="Freeform 73"/>
                  <p:cNvSpPr>
                    <a:spLocks/>
                  </p:cNvSpPr>
                  <p:nvPr/>
                </p:nvSpPr>
                <p:spPr bwMode="hidden">
                  <a:xfrm rot="4126480" flipH="1">
                    <a:off x="1819" y="144"/>
                    <a:ext cx="570" cy="338"/>
                  </a:xfrm>
                  <a:custGeom>
                    <a:avLst/>
                    <a:gdLst>
                      <a:gd name="T0" fmla="*/ 2 w 1769"/>
                      <a:gd name="T1" fmla="*/ 3 h 791"/>
                      <a:gd name="T2" fmla="*/ 156 w 1769"/>
                      <a:gd name="T3" fmla="*/ 24 h 791"/>
                      <a:gd name="T4" fmla="*/ 373 w 1769"/>
                      <a:gd name="T5" fmla="*/ 85 h 791"/>
                      <a:gd name="T6" fmla="*/ 519 w 1769"/>
                      <a:gd name="T7" fmla="*/ 185 h 791"/>
                      <a:gd name="T8" fmla="*/ 566 w 1769"/>
                      <a:gd name="T9" fmla="*/ 260 h 791"/>
                      <a:gd name="T10" fmla="*/ 544 w 1769"/>
                      <a:gd name="T11" fmla="*/ 336 h 791"/>
                      <a:gd name="T12" fmla="*/ 512 w 1769"/>
                      <a:gd name="T13" fmla="*/ 270 h 791"/>
                      <a:gd name="T14" fmla="*/ 448 w 1769"/>
                      <a:gd name="T15" fmla="*/ 194 h 791"/>
                      <a:gd name="T16" fmla="*/ 357 w 1769"/>
                      <a:gd name="T17" fmla="*/ 126 h 791"/>
                      <a:gd name="T18" fmla="*/ 18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75" name="Group 74"/>
                <p:cNvGrpSpPr>
                  <a:grpSpLocks/>
                </p:cNvGrpSpPr>
                <p:nvPr/>
              </p:nvGrpSpPr>
              <p:grpSpPr bwMode="auto">
                <a:xfrm>
                  <a:off x="4251" y="252"/>
                  <a:ext cx="723" cy="222"/>
                  <a:chOff x="2822" y="672"/>
                  <a:chExt cx="1845" cy="566"/>
                </a:xfrm>
              </p:grpSpPr>
              <p:sp>
                <p:nvSpPr>
                  <p:cNvPr id="5214" name="Freeform 75"/>
                  <p:cNvSpPr>
                    <a:spLocks/>
                  </p:cNvSpPr>
                  <p:nvPr/>
                </p:nvSpPr>
                <p:spPr bwMode="hidden">
                  <a:xfrm rot="-1325434">
                    <a:off x="2822" y="1023"/>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5" name="Freeform 76"/>
                  <p:cNvSpPr>
                    <a:spLocks/>
                  </p:cNvSpPr>
                  <p:nvPr/>
                </p:nvSpPr>
                <p:spPr bwMode="hidden">
                  <a:xfrm rot="-1325434">
                    <a:off x="4005" y="672"/>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76" name="Group 77"/>
                <p:cNvGrpSpPr>
                  <a:grpSpLocks/>
                </p:cNvGrpSpPr>
                <p:nvPr/>
              </p:nvGrpSpPr>
              <p:grpSpPr bwMode="auto">
                <a:xfrm>
                  <a:off x="4196" y="163"/>
                  <a:ext cx="699" cy="282"/>
                  <a:chOff x="2683" y="445"/>
                  <a:chExt cx="1781" cy="717"/>
                </a:xfrm>
              </p:grpSpPr>
              <p:sp>
                <p:nvSpPr>
                  <p:cNvPr id="5212" name="Freeform 78"/>
                  <p:cNvSpPr>
                    <a:spLocks/>
                  </p:cNvSpPr>
                  <p:nvPr/>
                </p:nvSpPr>
                <p:spPr bwMode="hidden">
                  <a:xfrm rot="-1921064">
                    <a:off x="2683" y="947"/>
                    <a:ext cx="1233" cy="215"/>
                  </a:xfrm>
                  <a:custGeom>
                    <a:avLst/>
                    <a:gdLst>
                      <a:gd name="T0" fmla="*/ 0 w 2736"/>
                      <a:gd name="T1" fmla="*/ 215 h 504"/>
                      <a:gd name="T2" fmla="*/ 389 w 2736"/>
                      <a:gd name="T3" fmla="*/ 72 h 504"/>
                      <a:gd name="T4" fmla="*/ 800 w 2736"/>
                      <a:gd name="T5" fmla="*/ 10 h 504"/>
                      <a:gd name="T6" fmla="*/ 1233 w 2736"/>
                      <a:gd name="T7" fmla="*/ 10 h 504"/>
                      <a:gd name="T8" fmla="*/ 1226 w 2736"/>
                      <a:gd name="T9" fmla="*/ 44 h 504"/>
                      <a:gd name="T10" fmla="*/ 795 w 2736"/>
                      <a:gd name="T11" fmla="*/ 44 h 504"/>
                      <a:gd name="T12" fmla="*/ 295 w 2736"/>
                      <a:gd name="T13" fmla="*/ 125 h 504"/>
                      <a:gd name="T14" fmla="*/ 0 w 2736"/>
                      <a:gd name="T15" fmla="*/ 215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3" name="Freeform 79"/>
                  <p:cNvSpPr>
                    <a:spLocks/>
                  </p:cNvSpPr>
                  <p:nvPr/>
                </p:nvSpPr>
                <p:spPr bwMode="hidden">
                  <a:xfrm rot="-1921064">
                    <a:off x="3802" y="445"/>
                    <a:ext cx="662" cy="338"/>
                  </a:xfrm>
                  <a:custGeom>
                    <a:avLst/>
                    <a:gdLst>
                      <a:gd name="T0" fmla="*/ 2 w 1769"/>
                      <a:gd name="T1" fmla="*/ 3 h 791"/>
                      <a:gd name="T2" fmla="*/ 181 w 1769"/>
                      <a:gd name="T3" fmla="*/ 24 h 791"/>
                      <a:gd name="T4" fmla="*/ 433 w 1769"/>
                      <a:gd name="T5" fmla="*/ 85 h 791"/>
                      <a:gd name="T6" fmla="*/ 603 w 1769"/>
                      <a:gd name="T7" fmla="*/ 185 h 791"/>
                      <a:gd name="T8" fmla="*/ 657 w 1769"/>
                      <a:gd name="T9" fmla="*/ 260 h 791"/>
                      <a:gd name="T10" fmla="*/ 632 w 1769"/>
                      <a:gd name="T11" fmla="*/ 336 h 791"/>
                      <a:gd name="T12" fmla="*/ 595 w 1769"/>
                      <a:gd name="T13" fmla="*/ 270 h 791"/>
                      <a:gd name="T14" fmla="*/ 520 w 1769"/>
                      <a:gd name="T15" fmla="*/ 194 h 791"/>
                      <a:gd name="T16" fmla="*/ 415 w 1769"/>
                      <a:gd name="T17" fmla="*/ 126 h 791"/>
                      <a:gd name="T18" fmla="*/ 217 w 1769"/>
                      <a:gd name="T19" fmla="*/ 65 h 791"/>
                      <a:gd name="T20" fmla="*/ 0 w 1769"/>
                      <a:gd name="T21" fmla="*/ 32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77" name="Freeform 80"/>
                <p:cNvSpPr>
                  <a:spLocks/>
                </p:cNvSpPr>
                <p:nvPr/>
              </p:nvSpPr>
              <p:spPr bwMode="hidden">
                <a:xfrm rot="4578755" flipH="1">
                  <a:off x="3968" y="372"/>
                  <a:ext cx="403" cy="57"/>
                </a:xfrm>
                <a:custGeom>
                  <a:avLst/>
                  <a:gdLst>
                    <a:gd name="T0" fmla="*/ 0 w 2736"/>
                    <a:gd name="T1" fmla="*/ 57 h 504"/>
                    <a:gd name="T2" fmla="*/ 127 w 2736"/>
                    <a:gd name="T3" fmla="*/ 19 h 504"/>
                    <a:gd name="T4" fmla="*/ 262 w 2736"/>
                    <a:gd name="T5" fmla="*/ 3 h 504"/>
                    <a:gd name="T6" fmla="*/ 403 w 2736"/>
                    <a:gd name="T7" fmla="*/ 3 h 504"/>
                    <a:gd name="T8" fmla="*/ 401 w 2736"/>
                    <a:gd name="T9" fmla="*/ 12 h 504"/>
                    <a:gd name="T10" fmla="*/ 260 w 2736"/>
                    <a:gd name="T11" fmla="*/ 12 h 504"/>
                    <a:gd name="T12" fmla="*/ 96 w 2736"/>
                    <a:gd name="T13" fmla="*/ 33 h 504"/>
                    <a:gd name="T14" fmla="*/ 0 w 2736"/>
                    <a:gd name="T15" fmla="*/ 57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8" name="Freeform 81"/>
                <p:cNvSpPr>
                  <a:spLocks/>
                </p:cNvSpPr>
                <p:nvPr/>
              </p:nvSpPr>
              <p:spPr bwMode="hidden">
                <a:xfrm rot="4578755" flipH="1">
                  <a:off x="3977" y="77"/>
                  <a:ext cx="216" cy="90"/>
                </a:xfrm>
                <a:custGeom>
                  <a:avLst/>
                  <a:gdLst>
                    <a:gd name="T0" fmla="*/ 1 w 1769"/>
                    <a:gd name="T1" fmla="*/ 1 h 791"/>
                    <a:gd name="T2" fmla="*/ 59 w 1769"/>
                    <a:gd name="T3" fmla="*/ 6 h 791"/>
                    <a:gd name="T4" fmla="*/ 141 w 1769"/>
                    <a:gd name="T5" fmla="*/ 23 h 791"/>
                    <a:gd name="T6" fmla="*/ 197 w 1769"/>
                    <a:gd name="T7" fmla="*/ 49 h 791"/>
                    <a:gd name="T8" fmla="*/ 214 w 1769"/>
                    <a:gd name="T9" fmla="*/ 69 h 791"/>
                    <a:gd name="T10" fmla="*/ 206 w 1769"/>
                    <a:gd name="T11" fmla="*/ 90 h 791"/>
                    <a:gd name="T12" fmla="*/ 194 w 1769"/>
                    <a:gd name="T13" fmla="*/ 72 h 791"/>
                    <a:gd name="T14" fmla="*/ 170 w 1769"/>
                    <a:gd name="T15" fmla="*/ 52 h 791"/>
                    <a:gd name="T16" fmla="*/ 135 w 1769"/>
                    <a:gd name="T17" fmla="*/ 34 h 791"/>
                    <a:gd name="T18" fmla="*/ 71 w 1769"/>
                    <a:gd name="T19" fmla="*/ 17 h 791"/>
                    <a:gd name="T20" fmla="*/ 0 w 1769"/>
                    <a:gd name="T21" fmla="*/ 9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bg1"/>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179" name="Group 82"/>
                <p:cNvGrpSpPr>
                  <a:grpSpLocks/>
                </p:cNvGrpSpPr>
                <p:nvPr/>
              </p:nvGrpSpPr>
              <p:grpSpPr bwMode="auto">
                <a:xfrm>
                  <a:off x="4242" y="5"/>
                  <a:ext cx="251" cy="596"/>
                  <a:chOff x="2800" y="41"/>
                  <a:chExt cx="640" cy="1520"/>
                </a:xfrm>
              </p:grpSpPr>
              <p:sp>
                <p:nvSpPr>
                  <p:cNvPr id="5210" name="Freeform 83"/>
                  <p:cNvSpPr>
                    <a:spLocks/>
                  </p:cNvSpPr>
                  <p:nvPr/>
                </p:nvSpPr>
                <p:spPr bwMode="hidden">
                  <a:xfrm rot="-3857755">
                    <a:off x="2361" y="938"/>
                    <a:ext cx="1062" cy="184"/>
                  </a:xfrm>
                  <a:custGeom>
                    <a:avLst/>
                    <a:gdLst>
                      <a:gd name="T0" fmla="*/ 0 w 2736"/>
                      <a:gd name="T1" fmla="*/ 184 h 504"/>
                      <a:gd name="T2" fmla="*/ 335 w 2736"/>
                      <a:gd name="T3" fmla="*/ 61 h 504"/>
                      <a:gd name="T4" fmla="*/ 689 w 2736"/>
                      <a:gd name="T5" fmla="*/ 9 h 504"/>
                      <a:gd name="T6" fmla="*/ 1062 w 2736"/>
                      <a:gd name="T7" fmla="*/ 9 h 504"/>
                      <a:gd name="T8" fmla="*/ 1056 w 2736"/>
                      <a:gd name="T9" fmla="*/ 38 h 504"/>
                      <a:gd name="T10" fmla="*/ 685 w 2736"/>
                      <a:gd name="T11" fmla="*/ 38 h 504"/>
                      <a:gd name="T12" fmla="*/ 254 w 2736"/>
                      <a:gd name="T13" fmla="*/ 107 h 504"/>
                      <a:gd name="T14" fmla="*/ 0 w 2736"/>
                      <a:gd name="T15" fmla="*/ 184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11" name="Freeform 84"/>
                  <p:cNvSpPr>
                    <a:spLocks/>
                  </p:cNvSpPr>
                  <p:nvPr/>
                </p:nvSpPr>
                <p:spPr bwMode="hidden">
                  <a:xfrm rot="-3857755">
                    <a:off x="3011" y="181"/>
                    <a:ext cx="570" cy="289"/>
                  </a:xfrm>
                  <a:custGeom>
                    <a:avLst/>
                    <a:gdLst>
                      <a:gd name="T0" fmla="*/ 2 w 1769"/>
                      <a:gd name="T1" fmla="*/ 3 h 791"/>
                      <a:gd name="T2" fmla="*/ 156 w 1769"/>
                      <a:gd name="T3" fmla="*/ 20 h 791"/>
                      <a:gd name="T4" fmla="*/ 373 w 1769"/>
                      <a:gd name="T5" fmla="*/ 73 h 791"/>
                      <a:gd name="T6" fmla="*/ 519 w 1769"/>
                      <a:gd name="T7" fmla="*/ 158 h 791"/>
                      <a:gd name="T8" fmla="*/ 566 w 1769"/>
                      <a:gd name="T9" fmla="*/ 223 h 791"/>
                      <a:gd name="T10" fmla="*/ 544 w 1769"/>
                      <a:gd name="T11" fmla="*/ 288 h 791"/>
                      <a:gd name="T12" fmla="*/ 512 w 1769"/>
                      <a:gd name="T13" fmla="*/ 231 h 791"/>
                      <a:gd name="T14" fmla="*/ 448 w 1769"/>
                      <a:gd name="T15" fmla="*/ 166 h 791"/>
                      <a:gd name="T16" fmla="*/ 357 w 1769"/>
                      <a:gd name="T17" fmla="*/ 108 h 791"/>
                      <a:gd name="T18" fmla="*/ 187 w 1769"/>
                      <a:gd name="T19" fmla="*/ 56 h 791"/>
                      <a:gd name="T20" fmla="*/ 0 w 1769"/>
                      <a:gd name="T21" fmla="*/ 28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80" name="Group 85"/>
                <p:cNvGrpSpPr>
                  <a:grpSpLocks/>
                </p:cNvGrpSpPr>
                <p:nvPr/>
              </p:nvGrpSpPr>
              <p:grpSpPr bwMode="auto">
                <a:xfrm>
                  <a:off x="4295" y="53"/>
                  <a:ext cx="398" cy="574"/>
                  <a:chOff x="2934" y="163"/>
                  <a:chExt cx="1017" cy="1464"/>
                </a:xfrm>
              </p:grpSpPr>
              <p:sp>
                <p:nvSpPr>
                  <p:cNvPr id="5208" name="Freeform 86"/>
                  <p:cNvSpPr>
                    <a:spLocks/>
                  </p:cNvSpPr>
                  <p:nvPr/>
                </p:nvSpPr>
                <p:spPr bwMode="hidden">
                  <a:xfrm rot="-2777260">
                    <a:off x="2491" y="915"/>
                    <a:ext cx="1155" cy="270"/>
                  </a:xfrm>
                  <a:custGeom>
                    <a:avLst/>
                    <a:gdLst>
                      <a:gd name="T0" fmla="*/ 0 w 2736"/>
                      <a:gd name="T1" fmla="*/ 270 h 504"/>
                      <a:gd name="T2" fmla="*/ 365 w 2736"/>
                      <a:gd name="T3" fmla="*/ 90 h 504"/>
                      <a:gd name="T4" fmla="*/ 750 w 2736"/>
                      <a:gd name="T5" fmla="*/ 13 h 504"/>
                      <a:gd name="T6" fmla="*/ 1155 w 2736"/>
                      <a:gd name="T7" fmla="*/ 13 h 504"/>
                      <a:gd name="T8" fmla="*/ 1148 w 2736"/>
                      <a:gd name="T9" fmla="*/ 55 h 504"/>
                      <a:gd name="T10" fmla="*/ 745 w 2736"/>
                      <a:gd name="T11" fmla="*/ 55 h 504"/>
                      <a:gd name="T12" fmla="*/ 276 w 2736"/>
                      <a:gd name="T13" fmla="*/ 156 h 504"/>
                      <a:gd name="T14" fmla="*/ 0 w 2736"/>
                      <a:gd name="T15" fmla="*/ 270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9" name="Freeform 87"/>
                  <p:cNvSpPr>
                    <a:spLocks/>
                  </p:cNvSpPr>
                  <p:nvPr/>
                </p:nvSpPr>
                <p:spPr bwMode="hidden">
                  <a:xfrm rot="-2777260">
                    <a:off x="3430" y="261"/>
                    <a:ext cx="620" cy="423"/>
                  </a:xfrm>
                  <a:custGeom>
                    <a:avLst/>
                    <a:gdLst>
                      <a:gd name="T0" fmla="*/ 2 w 1769"/>
                      <a:gd name="T1" fmla="*/ 4 h 791"/>
                      <a:gd name="T2" fmla="*/ 170 w 1769"/>
                      <a:gd name="T3" fmla="*/ 30 h 791"/>
                      <a:gd name="T4" fmla="*/ 406 w 1769"/>
                      <a:gd name="T5" fmla="*/ 107 h 791"/>
                      <a:gd name="T6" fmla="*/ 565 w 1769"/>
                      <a:gd name="T7" fmla="*/ 231 h 791"/>
                      <a:gd name="T8" fmla="*/ 615 w 1769"/>
                      <a:gd name="T9" fmla="*/ 326 h 791"/>
                      <a:gd name="T10" fmla="*/ 592 w 1769"/>
                      <a:gd name="T11" fmla="*/ 421 h 791"/>
                      <a:gd name="T12" fmla="*/ 557 w 1769"/>
                      <a:gd name="T13" fmla="*/ 338 h 791"/>
                      <a:gd name="T14" fmla="*/ 487 w 1769"/>
                      <a:gd name="T15" fmla="*/ 243 h 791"/>
                      <a:gd name="T16" fmla="*/ 389 w 1769"/>
                      <a:gd name="T17" fmla="*/ 158 h 791"/>
                      <a:gd name="T18" fmla="*/ 204 w 1769"/>
                      <a:gd name="T19" fmla="*/ 81 h 791"/>
                      <a:gd name="T20" fmla="*/ 0 w 1769"/>
                      <a:gd name="T21" fmla="*/ 41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81" name="Group 88"/>
                <p:cNvGrpSpPr>
                  <a:grpSpLocks/>
                </p:cNvGrpSpPr>
                <p:nvPr/>
              </p:nvGrpSpPr>
              <p:grpSpPr bwMode="auto">
                <a:xfrm>
                  <a:off x="4215" y="2"/>
                  <a:ext cx="95" cy="567"/>
                  <a:chOff x="2730" y="32"/>
                  <a:chExt cx="243" cy="1448"/>
                </a:xfrm>
              </p:grpSpPr>
              <p:sp>
                <p:nvSpPr>
                  <p:cNvPr id="5206" name="Freeform 89"/>
                  <p:cNvSpPr>
                    <a:spLocks/>
                  </p:cNvSpPr>
                  <p:nvPr/>
                </p:nvSpPr>
                <p:spPr bwMode="hidden">
                  <a:xfrm rot="-4903748">
                    <a:off x="2296" y="960"/>
                    <a:ext cx="954" cy="86"/>
                  </a:xfrm>
                  <a:custGeom>
                    <a:avLst/>
                    <a:gdLst>
                      <a:gd name="T0" fmla="*/ 0 w 2736"/>
                      <a:gd name="T1" fmla="*/ 86 h 504"/>
                      <a:gd name="T2" fmla="*/ 301 w 2736"/>
                      <a:gd name="T3" fmla="*/ 29 h 504"/>
                      <a:gd name="T4" fmla="*/ 619 w 2736"/>
                      <a:gd name="T5" fmla="*/ 4 h 504"/>
                      <a:gd name="T6" fmla="*/ 954 w 2736"/>
                      <a:gd name="T7" fmla="*/ 4 h 504"/>
                      <a:gd name="T8" fmla="*/ 948 w 2736"/>
                      <a:gd name="T9" fmla="*/ 18 h 504"/>
                      <a:gd name="T10" fmla="*/ 615 w 2736"/>
                      <a:gd name="T11" fmla="*/ 18 h 504"/>
                      <a:gd name="T12" fmla="*/ 228 w 2736"/>
                      <a:gd name="T13" fmla="*/ 50 h 504"/>
                      <a:gd name="T14" fmla="*/ 0 w 2736"/>
                      <a:gd name="T15" fmla="*/ 8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7" name="Freeform 90"/>
                  <p:cNvSpPr>
                    <a:spLocks/>
                  </p:cNvSpPr>
                  <p:nvPr/>
                </p:nvSpPr>
                <p:spPr bwMode="hidden">
                  <a:xfrm rot="-4903748">
                    <a:off x="2650" y="220"/>
                    <a:ext cx="512" cy="135"/>
                  </a:xfrm>
                  <a:custGeom>
                    <a:avLst/>
                    <a:gdLst>
                      <a:gd name="T0" fmla="*/ 1 w 1769"/>
                      <a:gd name="T1" fmla="*/ 1 h 791"/>
                      <a:gd name="T2" fmla="*/ 140 w 1769"/>
                      <a:gd name="T3" fmla="*/ 10 h 791"/>
                      <a:gd name="T4" fmla="*/ 335 w 1769"/>
                      <a:gd name="T5" fmla="*/ 34 h 791"/>
                      <a:gd name="T6" fmla="*/ 466 w 1769"/>
                      <a:gd name="T7" fmla="*/ 74 h 791"/>
                      <a:gd name="T8" fmla="*/ 508 w 1769"/>
                      <a:gd name="T9" fmla="*/ 104 h 791"/>
                      <a:gd name="T10" fmla="*/ 489 w 1769"/>
                      <a:gd name="T11" fmla="*/ 134 h 791"/>
                      <a:gd name="T12" fmla="*/ 460 w 1769"/>
                      <a:gd name="T13" fmla="*/ 108 h 791"/>
                      <a:gd name="T14" fmla="*/ 402 w 1769"/>
                      <a:gd name="T15" fmla="*/ 77 h 791"/>
                      <a:gd name="T16" fmla="*/ 321 w 1769"/>
                      <a:gd name="T17" fmla="*/ 51 h 791"/>
                      <a:gd name="T18" fmla="*/ 168 w 1769"/>
                      <a:gd name="T19" fmla="*/ 26 h 791"/>
                      <a:gd name="T20" fmla="*/ 0 w 1769"/>
                      <a:gd name="T21" fmla="*/ 13 h 791"/>
                      <a:gd name="T22" fmla="*/ 1 w 1769"/>
                      <a:gd name="T23" fmla="*/ 1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82" name="Group 91"/>
                <p:cNvGrpSpPr>
                  <a:grpSpLocks/>
                </p:cNvGrpSpPr>
                <p:nvPr/>
              </p:nvGrpSpPr>
              <p:grpSpPr bwMode="auto">
                <a:xfrm>
                  <a:off x="3514" y="683"/>
                  <a:ext cx="425" cy="960"/>
                  <a:chOff x="943" y="1769"/>
                  <a:chExt cx="1085" cy="2450"/>
                </a:xfrm>
              </p:grpSpPr>
              <p:sp>
                <p:nvSpPr>
                  <p:cNvPr id="5204" name="Freeform 92"/>
                  <p:cNvSpPr>
                    <a:spLocks/>
                  </p:cNvSpPr>
                  <p:nvPr/>
                </p:nvSpPr>
                <p:spPr bwMode="hidden">
                  <a:xfrm rot="18335692" flipH="1">
                    <a:off x="1010" y="2475"/>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5" name="Freeform 93"/>
                  <p:cNvSpPr>
                    <a:spLocks/>
                  </p:cNvSpPr>
                  <p:nvPr/>
                </p:nvSpPr>
                <p:spPr bwMode="hidden">
                  <a:xfrm rot="18335692" flipH="1">
                    <a:off x="725" y="3512"/>
                    <a:ext cx="925" cy="490"/>
                  </a:xfrm>
                  <a:custGeom>
                    <a:avLst/>
                    <a:gdLst>
                      <a:gd name="T0" fmla="*/ 3 w 1769"/>
                      <a:gd name="T1" fmla="*/ 5 h 791"/>
                      <a:gd name="T2" fmla="*/ 254 w 1769"/>
                      <a:gd name="T3" fmla="*/ 35 h 791"/>
                      <a:gd name="T4" fmla="*/ 605 w 1769"/>
                      <a:gd name="T5" fmla="*/ 124 h 791"/>
                      <a:gd name="T6" fmla="*/ 842 w 1769"/>
                      <a:gd name="T7" fmla="*/ 268 h 791"/>
                      <a:gd name="T8" fmla="*/ 918 w 1769"/>
                      <a:gd name="T9" fmla="*/ 377 h 791"/>
                      <a:gd name="T10" fmla="*/ 883 w 1769"/>
                      <a:gd name="T11" fmla="*/ 488 h 791"/>
                      <a:gd name="T12" fmla="*/ 831 w 1769"/>
                      <a:gd name="T13" fmla="*/ 392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83" name="Group 94"/>
                <p:cNvGrpSpPr>
                  <a:grpSpLocks/>
                </p:cNvGrpSpPr>
                <p:nvPr/>
              </p:nvGrpSpPr>
              <p:grpSpPr bwMode="auto">
                <a:xfrm>
                  <a:off x="3715" y="748"/>
                  <a:ext cx="300" cy="930"/>
                  <a:chOff x="1455" y="1936"/>
                  <a:chExt cx="766" cy="2373"/>
                </a:xfrm>
              </p:grpSpPr>
              <p:sp>
                <p:nvSpPr>
                  <p:cNvPr id="5202" name="Freeform 95"/>
                  <p:cNvSpPr>
                    <a:spLocks/>
                  </p:cNvSpPr>
                  <p:nvPr/>
                </p:nvSpPr>
                <p:spPr bwMode="hidden">
                  <a:xfrm rot="17542885" flipH="1">
                    <a:off x="1267" y="2578"/>
                    <a:ext cx="1595" cy="312"/>
                  </a:xfrm>
                  <a:custGeom>
                    <a:avLst/>
                    <a:gdLst>
                      <a:gd name="T0" fmla="*/ 0 w 2736"/>
                      <a:gd name="T1" fmla="*/ 312 h 504"/>
                      <a:gd name="T2" fmla="*/ 504 w 2736"/>
                      <a:gd name="T3" fmla="*/ 104 h 504"/>
                      <a:gd name="T4" fmla="*/ 1035 w 2736"/>
                      <a:gd name="T5" fmla="*/ 15 h 504"/>
                      <a:gd name="T6" fmla="*/ 1595 w 2736"/>
                      <a:gd name="T7" fmla="*/ 15 h 504"/>
                      <a:gd name="T8" fmla="*/ 1586 w 2736"/>
                      <a:gd name="T9" fmla="*/ 64 h 504"/>
                      <a:gd name="T10" fmla="*/ 1028 w 2736"/>
                      <a:gd name="T11" fmla="*/ 64 h 504"/>
                      <a:gd name="T12" fmla="*/ 381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3" name="Freeform 96"/>
                  <p:cNvSpPr>
                    <a:spLocks/>
                  </p:cNvSpPr>
                  <p:nvPr/>
                </p:nvSpPr>
                <p:spPr bwMode="hidden">
                  <a:xfrm rot="17542885" flipH="1">
                    <a:off x="1272" y="3636"/>
                    <a:ext cx="856" cy="490"/>
                  </a:xfrm>
                  <a:custGeom>
                    <a:avLst/>
                    <a:gdLst>
                      <a:gd name="T0" fmla="*/ 2 w 1769"/>
                      <a:gd name="T1" fmla="*/ 5 h 791"/>
                      <a:gd name="T2" fmla="*/ 235 w 1769"/>
                      <a:gd name="T3" fmla="*/ 35 h 791"/>
                      <a:gd name="T4" fmla="*/ 560 w 1769"/>
                      <a:gd name="T5" fmla="*/ 124 h 791"/>
                      <a:gd name="T6" fmla="*/ 780 w 1769"/>
                      <a:gd name="T7" fmla="*/ 268 h 791"/>
                      <a:gd name="T8" fmla="*/ 850 w 1769"/>
                      <a:gd name="T9" fmla="*/ 377 h 791"/>
                      <a:gd name="T10" fmla="*/ 817 w 1769"/>
                      <a:gd name="T11" fmla="*/ 488 h 791"/>
                      <a:gd name="T12" fmla="*/ 769 w 1769"/>
                      <a:gd name="T13" fmla="*/ 392 h 791"/>
                      <a:gd name="T14" fmla="*/ 672 w 1769"/>
                      <a:gd name="T15" fmla="*/ 281 h 791"/>
                      <a:gd name="T16" fmla="*/ 537 w 1769"/>
                      <a:gd name="T17" fmla="*/ 183 h 791"/>
                      <a:gd name="T18" fmla="*/ 281 w 1769"/>
                      <a:gd name="T19" fmla="*/ 94 h 791"/>
                      <a:gd name="T20" fmla="*/ 0 w 1769"/>
                      <a:gd name="T21" fmla="*/ 47 h 791"/>
                      <a:gd name="T22" fmla="*/ 2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84" name="Group 97"/>
                <p:cNvGrpSpPr>
                  <a:grpSpLocks/>
                </p:cNvGrpSpPr>
                <p:nvPr/>
              </p:nvGrpSpPr>
              <p:grpSpPr bwMode="auto">
                <a:xfrm rot="88588">
                  <a:off x="3923" y="769"/>
                  <a:ext cx="180" cy="913"/>
                  <a:chOff x="1956" y="1990"/>
                  <a:chExt cx="492" cy="2604"/>
                </a:xfrm>
              </p:grpSpPr>
              <p:sp>
                <p:nvSpPr>
                  <p:cNvPr id="5200" name="Freeform 98"/>
                  <p:cNvSpPr>
                    <a:spLocks/>
                  </p:cNvSpPr>
                  <p:nvPr/>
                </p:nvSpPr>
                <p:spPr bwMode="hidden">
                  <a:xfrm rot="16782062" flipH="1">
                    <a:off x="1442" y="2695"/>
                    <a:ext cx="1711" cy="301"/>
                  </a:xfrm>
                  <a:custGeom>
                    <a:avLst/>
                    <a:gdLst>
                      <a:gd name="T0" fmla="*/ 0 w 2736"/>
                      <a:gd name="T1" fmla="*/ 301 h 504"/>
                      <a:gd name="T2" fmla="*/ 540 w 2736"/>
                      <a:gd name="T3" fmla="*/ 100 h 504"/>
                      <a:gd name="T4" fmla="*/ 1111 w 2736"/>
                      <a:gd name="T5" fmla="*/ 14 h 504"/>
                      <a:gd name="T6" fmla="*/ 1711 w 2736"/>
                      <a:gd name="T7" fmla="*/ 14 h 504"/>
                      <a:gd name="T8" fmla="*/ 1701 w 2736"/>
                      <a:gd name="T9" fmla="*/ 62 h 504"/>
                      <a:gd name="T10" fmla="*/ 1103 w 2736"/>
                      <a:gd name="T11" fmla="*/ 62 h 504"/>
                      <a:gd name="T12" fmla="*/ 409 w 2736"/>
                      <a:gd name="T13" fmla="*/ 174 h 504"/>
                      <a:gd name="T14" fmla="*/ 0 w 2736"/>
                      <a:gd name="T15" fmla="*/ 301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folHlink"/>
                      </a:gs>
                      <a:gs pos="100000">
                        <a:schemeClr val="accent2"/>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201" name="Freeform 99"/>
                  <p:cNvSpPr>
                    <a:spLocks/>
                  </p:cNvSpPr>
                  <p:nvPr/>
                </p:nvSpPr>
                <p:spPr bwMode="hidden">
                  <a:xfrm rot="16782062" flipH="1">
                    <a:off x="1734" y="3898"/>
                    <a:ext cx="918" cy="473"/>
                  </a:xfrm>
                  <a:custGeom>
                    <a:avLst/>
                    <a:gdLst>
                      <a:gd name="T0" fmla="*/ 3 w 1769"/>
                      <a:gd name="T1" fmla="*/ 5 h 791"/>
                      <a:gd name="T2" fmla="*/ 252 w 1769"/>
                      <a:gd name="T3" fmla="*/ 33 h 791"/>
                      <a:gd name="T4" fmla="*/ 600 w 1769"/>
                      <a:gd name="T5" fmla="*/ 120 h 791"/>
                      <a:gd name="T6" fmla="*/ 836 w 1769"/>
                      <a:gd name="T7" fmla="*/ 258 h 791"/>
                      <a:gd name="T8" fmla="*/ 911 w 1769"/>
                      <a:gd name="T9" fmla="*/ 364 h 791"/>
                      <a:gd name="T10" fmla="*/ 876 w 1769"/>
                      <a:gd name="T11" fmla="*/ 471 h 791"/>
                      <a:gd name="T12" fmla="*/ 825 w 1769"/>
                      <a:gd name="T13" fmla="*/ 378 h 791"/>
                      <a:gd name="T14" fmla="*/ 721 w 1769"/>
                      <a:gd name="T15" fmla="*/ 271 h 791"/>
                      <a:gd name="T16" fmla="*/ 576 w 1769"/>
                      <a:gd name="T17" fmla="*/ 177 h 791"/>
                      <a:gd name="T18" fmla="*/ 302 w 1769"/>
                      <a:gd name="T19" fmla="*/ 91 h 791"/>
                      <a:gd name="T20" fmla="*/ 0 w 1769"/>
                      <a:gd name="T21" fmla="*/ 45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85" name="Group 100"/>
                <p:cNvGrpSpPr>
                  <a:grpSpLocks/>
                </p:cNvGrpSpPr>
                <p:nvPr/>
              </p:nvGrpSpPr>
              <p:grpSpPr bwMode="auto">
                <a:xfrm>
                  <a:off x="4451" y="662"/>
                  <a:ext cx="442" cy="951"/>
                  <a:chOff x="3334" y="1717"/>
                  <a:chExt cx="1125" cy="2426"/>
                </a:xfrm>
              </p:grpSpPr>
              <p:sp>
                <p:nvSpPr>
                  <p:cNvPr id="5198" name="Freeform 101"/>
                  <p:cNvSpPr>
                    <a:spLocks/>
                  </p:cNvSpPr>
                  <p:nvPr/>
                </p:nvSpPr>
                <p:spPr bwMode="hidden">
                  <a:xfrm rot="3144576">
                    <a:off x="2628" y="2423"/>
                    <a:ext cx="1724" cy="312"/>
                  </a:xfrm>
                  <a:custGeom>
                    <a:avLst/>
                    <a:gdLst>
                      <a:gd name="T0" fmla="*/ 0 w 2736"/>
                      <a:gd name="T1" fmla="*/ 312 h 504"/>
                      <a:gd name="T2" fmla="*/ 544 w 2736"/>
                      <a:gd name="T3" fmla="*/ 104 h 504"/>
                      <a:gd name="T4" fmla="*/ 1119 w 2736"/>
                      <a:gd name="T5" fmla="*/ 15 h 504"/>
                      <a:gd name="T6" fmla="*/ 1724 w 2736"/>
                      <a:gd name="T7" fmla="*/ 15 h 504"/>
                      <a:gd name="T8" fmla="*/ 1714 w 2736"/>
                      <a:gd name="T9" fmla="*/ 64 h 504"/>
                      <a:gd name="T10" fmla="*/ 1112 w 2736"/>
                      <a:gd name="T11" fmla="*/ 64 h 504"/>
                      <a:gd name="T12" fmla="*/ 412 w 2736"/>
                      <a:gd name="T13" fmla="*/ 181 h 504"/>
                      <a:gd name="T14" fmla="*/ 0 w 2736"/>
                      <a:gd name="T15" fmla="*/ 312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9" name="Freeform 102"/>
                  <p:cNvSpPr>
                    <a:spLocks/>
                  </p:cNvSpPr>
                  <p:nvPr/>
                </p:nvSpPr>
                <p:spPr bwMode="hidden">
                  <a:xfrm rot="3144576">
                    <a:off x="3751" y="3436"/>
                    <a:ext cx="925" cy="490"/>
                  </a:xfrm>
                  <a:custGeom>
                    <a:avLst/>
                    <a:gdLst>
                      <a:gd name="T0" fmla="*/ 3 w 1769"/>
                      <a:gd name="T1" fmla="*/ 5 h 791"/>
                      <a:gd name="T2" fmla="*/ 254 w 1769"/>
                      <a:gd name="T3" fmla="*/ 35 h 791"/>
                      <a:gd name="T4" fmla="*/ 605 w 1769"/>
                      <a:gd name="T5" fmla="*/ 124 h 791"/>
                      <a:gd name="T6" fmla="*/ 842 w 1769"/>
                      <a:gd name="T7" fmla="*/ 268 h 791"/>
                      <a:gd name="T8" fmla="*/ 918 w 1769"/>
                      <a:gd name="T9" fmla="*/ 377 h 791"/>
                      <a:gd name="T10" fmla="*/ 883 w 1769"/>
                      <a:gd name="T11" fmla="*/ 488 h 791"/>
                      <a:gd name="T12" fmla="*/ 831 w 1769"/>
                      <a:gd name="T13" fmla="*/ 392 h 791"/>
                      <a:gd name="T14" fmla="*/ 726 w 1769"/>
                      <a:gd name="T15" fmla="*/ 281 h 791"/>
                      <a:gd name="T16" fmla="*/ 580 w 1769"/>
                      <a:gd name="T17" fmla="*/ 183 h 791"/>
                      <a:gd name="T18" fmla="*/ 304 w 1769"/>
                      <a:gd name="T19" fmla="*/ 94 h 791"/>
                      <a:gd name="T20" fmla="*/ 0 w 1769"/>
                      <a:gd name="T21" fmla="*/ 47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86" name="Group 103"/>
                <p:cNvGrpSpPr>
                  <a:grpSpLocks/>
                </p:cNvGrpSpPr>
                <p:nvPr/>
              </p:nvGrpSpPr>
              <p:grpSpPr bwMode="auto">
                <a:xfrm>
                  <a:off x="4391" y="721"/>
                  <a:ext cx="347" cy="951"/>
                  <a:chOff x="3181" y="1866"/>
                  <a:chExt cx="883" cy="2426"/>
                </a:xfrm>
              </p:grpSpPr>
              <p:sp>
                <p:nvSpPr>
                  <p:cNvPr id="5196" name="Freeform 104"/>
                  <p:cNvSpPr>
                    <a:spLocks/>
                  </p:cNvSpPr>
                  <p:nvPr/>
                </p:nvSpPr>
                <p:spPr bwMode="hidden">
                  <a:xfrm rot="3745735">
                    <a:off x="2506" y="2541"/>
                    <a:ext cx="1650" cy="299"/>
                  </a:xfrm>
                  <a:custGeom>
                    <a:avLst/>
                    <a:gdLst>
                      <a:gd name="T0" fmla="*/ 0 w 2736"/>
                      <a:gd name="T1" fmla="*/ 299 h 504"/>
                      <a:gd name="T2" fmla="*/ 521 w 2736"/>
                      <a:gd name="T3" fmla="*/ 100 h 504"/>
                      <a:gd name="T4" fmla="*/ 1071 w 2736"/>
                      <a:gd name="T5" fmla="*/ 14 h 504"/>
                      <a:gd name="T6" fmla="*/ 1650 w 2736"/>
                      <a:gd name="T7" fmla="*/ 14 h 504"/>
                      <a:gd name="T8" fmla="*/ 1640 w 2736"/>
                      <a:gd name="T9" fmla="*/ 61 h 504"/>
                      <a:gd name="T10" fmla="*/ 1064 w 2736"/>
                      <a:gd name="T11" fmla="*/ 61 h 504"/>
                      <a:gd name="T12" fmla="*/ 394 w 2736"/>
                      <a:gd name="T13" fmla="*/ 173 h 504"/>
                      <a:gd name="T14" fmla="*/ 0 w 2736"/>
                      <a:gd name="T15" fmla="*/ 299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7" name="Freeform 105"/>
                  <p:cNvSpPr>
                    <a:spLocks/>
                  </p:cNvSpPr>
                  <p:nvPr/>
                </p:nvSpPr>
                <p:spPr bwMode="hidden">
                  <a:xfrm rot="3745735">
                    <a:off x="3387" y="3615"/>
                    <a:ext cx="885" cy="469"/>
                  </a:xfrm>
                  <a:custGeom>
                    <a:avLst/>
                    <a:gdLst>
                      <a:gd name="T0" fmla="*/ 3 w 1769"/>
                      <a:gd name="T1" fmla="*/ 5 h 791"/>
                      <a:gd name="T2" fmla="*/ 243 w 1769"/>
                      <a:gd name="T3" fmla="*/ 33 h 791"/>
                      <a:gd name="T4" fmla="*/ 579 w 1769"/>
                      <a:gd name="T5" fmla="*/ 119 h 791"/>
                      <a:gd name="T6" fmla="*/ 806 w 1769"/>
                      <a:gd name="T7" fmla="*/ 256 h 791"/>
                      <a:gd name="T8" fmla="*/ 878 w 1769"/>
                      <a:gd name="T9" fmla="*/ 361 h 791"/>
                      <a:gd name="T10" fmla="*/ 845 w 1769"/>
                      <a:gd name="T11" fmla="*/ 467 h 791"/>
                      <a:gd name="T12" fmla="*/ 795 w 1769"/>
                      <a:gd name="T13" fmla="*/ 375 h 791"/>
                      <a:gd name="T14" fmla="*/ 695 w 1769"/>
                      <a:gd name="T15" fmla="*/ 269 h 791"/>
                      <a:gd name="T16" fmla="*/ 555 w 1769"/>
                      <a:gd name="T17" fmla="*/ 176 h 791"/>
                      <a:gd name="T18" fmla="*/ 291 w 1769"/>
                      <a:gd name="T19" fmla="*/ 90 h 791"/>
                      <a:gd name="T20" fmla="*/ 0 w 1769"/>
                      <a:gd name="T21" fmla="*/ 45 h 791"/>
                      <a:gd name="T22" fmla="*/ 3 w 1769"/>
                      <a:gd name="T23" fmla="*/ 5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87" name="Group 106"/>
                <p:cNvGrpSpPr>
                  <a:grpSpLocks/>
                </p:cNvGrpSpPr>
                <p:nvPr/>
              </p:nvGrpSpPr>
              <p:grpSpPr bwMode="auto">
                <a:xfrm>
                  <a:off x="4323" y="767"/>
                  <a:ext cx="243" cy="935"/>
                  <a:chOff x="3006" y="1983"/>
                  <a:chExt cx="619" cy="2386"/>
                </a:xfrm>
              </p:grpSpPr>
              <p:sp>
                <p:nvSpPr>
                  <p:cNvPr id="5194" name="Freeform 107"/>
                  <p:cNvSpPr>
                    <a:spLocks/>
                  </p:cNvSpPr>
                  <p:nvPr/>
                </p:nvSpPr>
                <p:spPr bwMode="hidden">
                  <a:xfrm rot="4286818">
                    <a:off x="2328" y="2661"/>
                    <a:ext cx="1601" cy="246"/>
                  </a:xfrm>
                  <a:custGeom>
                    <a:avLst/>
                    <a:gdLst>
                      <a:gd name="T0" fmla="*/ 0 w 2736"/>
                      <a:gd name="T1" fmla="*/ 246 h 504"/>
                      <a:gd name="T2" fmla="*/ 506 w 2736"/>
                      <a:gd name="T3" fmla="*/ 82 h 504"/>
                      <a:gd name="T4" fmla="*/ 1039 w 2736"/>
                      <a:gd name="T5" fmla="*/ 12 h 504"/>
                      <a:gd name="T6" fmla="*/ 1601 w 2736"/>
                      <a:gd name="T7" fmla="*/ 12 h 504"/>
                      <a:gd name="T8" fmla="*/ 1592 w 2736"/>
                      <a:gd name="T9" fmla="*/ 50 h 504"/>
                      <a:gd name="T10" fmla="*/ 1032 w 2736"/>
                      <a:gd name="T11" fmla="*/ 50 h 504"/>
                      <a:gd name="T12" fmla="*/ 383 w 2736"/>
                      <a:gd name="T13" fmla="*/ 143 h 504"/>
                      <a:gd name="T14" fmla="*/ 0 w 2736"/>
                      <a:gd name="T15" fmla="*/ 24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5" name="Freeform 108"/>
                  <p:cNvSpPr>
                    <a:spLocks/>
                  </p:cNvSpPr>
                  <p:nvPr/>
                </p:nvSpPr>
                <p:spPr bwMode="hidden">
                  <a:xfrm rot="4286818">
                    <a:off x="3002" y="3747"/>
                    <a:ext cx="859" cy="386"/>
                  </a:xfrm>
                  <a:custGeom>
                    <a:avLst/>
                    <a:gdLst>
                      <a:gd name="T0" fmla="*/ 2 w 1769"/>
                      <a:gd name="T1" fmla="*/ 4 h 791"/>
                      <a:gd name="T2" fmla="*/ 236 w 1769"/>
                      <a:gd name="T3" fmla="*/ 27 h 791"/>
                      <a:gd name="T4" fmla="*/ 562 w 1769"/>
                      <a:gd name="T5" fmla="*/ 98 h 791"/>
                      <a:gd name="T6" fmla="*/ 782 w 1769"/>
                      <a:gd name="T7" fmla="*/ 211 h 791"/>
                      <a:gd name="T8" fmla="*/ 853 w 1769"/>
                      <a:gd name="T9" fmla="*/ 297 h 791"/>
                      <a:gd name="T10" fmla="*/ 820 w 1769"/>
                      <a:gd name="T11" fmla="*/ 384 h 791"/>
                      <a:gd name="T12" fmla="*/ 772 w 1769"/>
                      <a:gd name="T13" fmla="*/ 308 h 791"/>
                      <a:gd name="T14" fmla="*/ 674 w 1769"/>
                      <a:gd name="T15" fmla="*/ 222 h 791"/>
                      <a:gd name="T16" fmla="*/ 539 w 1769"/>
                      <a:gd name="T17" fmla="*/ 144 h 791"/>
                      <a:gd name="T18" fmla="*/ 282 w 1769"/>
                      <a:gd name="T19" fmla="*/ 74 h 791"/>
                      <a:gd name="T20" fmla="*/ 0 w 1769"/>
                      <a:gd name="T21" fmla="*/ 37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88" name="Group 109"/>
                <p:cNvGrpSpPr>
                  <a:grpSpLocks/>
                </p:cNvGrpSpPr>
                <p:nvPr/>
              </p:nvGrpSpPr>
              <p:grpSpPr bwMode="auto">
                <a:xfrm>
                  <a:off x="4249" y="813"/>
                  <a:ext cx="159" cy="870"/>
                  <a:chOff x="2819" y="2101"/>
                  <a:chExt cx="405" cy="2219"/>
                </a:xfrm>
              </p:grpSpPr>
              <p:sp>
                <p:nvSpPr>
                  <p:cNvPr id="5192" name="Freeform 110"/>
                  <p:cNvSpPr>
                    <a:spLocks/>
                  </p:cNvSpPr>
                  <p:nvPr/>
                </p:nvSpPr>
                <p:spPr bwMode="hidden">
                  <a:xfrm rot="4898956">
                    <a:off x="2206" y="2714"/>
                    <a:ext cx="1471" cy="246"/>
                  </a:xfrm>
                  <a:custGeom>
                    <a:avLst/>
                    <a:gdLst>
                      <a:gd name="T0" fmla="*/ 0 w 2736"/>
                      <a:gd name="T1" fmla="*/ 246 h 504"/>
                      <a:gd name="T2" fmla="*/ 465 w 2736"/>
                      <a:gd name="T3" fmla="*/ 82 h 504"/>
                      <a:gd name="T4" fmla="*/ 955 w 2736"/>
                      <a:gd name="T5" fmla="*/ 12 h 504"/>
                      <a:gd name="T6" fmla="*/ 1471 w 2736"/>
                      <a:gd name="T7" fmla="*/ 12 h 504"/>
                      <a:gd name="T8" fmla="*/ 1462 w 2736"/>
                      <a:gd name="T9" fmla="*/ 50 h 504"/>
                      <a:gd name="T10" fmla="*/ 948 w 2736"/>
                      <a:gd name="T11" fmla="*/ 50 h 504"/>
                      <a:gd name="T12" fmla="*/ 352 w 2736"/>
                      <a:gd name="T13" fmla="*/ 143 h 504"/>
                      <a:gd name="T14" fmla="*/ 0 w 2736"/>
                      <a:gd name="T15" fmla="*/ 246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3" name="Freeform 111"/>
                  <p:cNvSpPr>
                    <a:spLocks/>
                  </p:cNvSpPr>
                  <p:nvPr/>
                </p:nvSpPr>
                <p:spPr bwMode="hidden">
                  <a:xfrm rot="4898956">
                    <a:off x="2636" y="3732"/>
                    <a:ext cx="790" cy="386"/>
                  </a:xfrm>
                  <a:custGeom>
                    <a:avLst/>
                    <a:gdLst>
                      <a:gd name="T0" fmla="*/ 2 w 1769"/>
                      <a:gd name="T1" fmla="*/ 4 h 791"/>
                      <a:gd name="T2" fmla="*/ 217 w 1769"/>
                      <a:gd name="T3" fmla="*/ 27 h 791"/>
                      <a:gd name="T4" fmla="*/ 517 w 1769"/>
                      <a:gd name="T5" fmla="*/ 98 h 791"/>
                      <a:gd name="T6" fmla="*/ 719 w 1769"/>
                      <a:gd name="T7" fmla="*/ 211 h 791"/>
                      <a:gd name="T8" fmla="*/ 784 w 1769"/>
                      <a:gd name="T9" fmla="*/ 297 h 791"/>
                      <a:gd name="T10" fmla="*/ 754 w 1769"/>
                      <a:gd name="T11" fmla="*/ 384 h 791"/>
                      <a:gd name="T12" fmla="*/ 710 w 1769"/>
                      <a:gd name="T13" fmla="*/ 308 h 791"/>
                      <a:gd name="T14" fmla="*/ 620 w 1769"/>
                      <a:gd name="T15" fmla="*/ 222 h 791"/>
                      <a:gd name="T16" fmla="*/ 495 w 1769"/>
                      <a:gd name="T17" fmla="*/ 144 h 791"/>
                      <a:gd name="T18" fmla="*/ 259 w 1769"/>
                      <a:gd name="T19" fmla="*/ 74 h 791"/>
                      <a:gd name="T20" fmla="*/ 0 w 1769"/>
                      <a:gd name="T21" fmla="*/ 37 h 791"/>
                      <a:gd name="T22" fmla="*/ 2 w 1769"/>
                      <a:gd name="T23" fmla="*/ 4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89" name="Group 112"/>
                <p:cNvGrpSpPr>
                  <a:grpSpLocks/>
                </p:cNvGrpSpPr>
                <p:nvPr/>
              </p:nvGrpSpPr>
              <p:grpSpPr bwMode="auto">
                <a:xfrm>
                  <a:off x="4045" y="826"/>
                  <a:ext cx="167" cy="857"/>
                  <a:chOff x="2287" y="2135"/>
                  <a:chExt cx="426" cy="2185"/>
                </a:xfrm>
              </p:grpSpPr>
              <p:sp>
                <p:nvSpPr>
                  <p:cNvPr id="5190" name="Freeform 113"/>
                  <p:cNvSpPr>
                    <a:spLocks/>
                  </p:cNvSpPr>
                  <p:nvPr/>
                </p:nvSpPr>
                <p:spPr bwMode="hidden">
                  <a:xfrm rot="5755659">
                    <a:off x="1900" y="2760"/>
                    <a:ext cx="1437" cy="188"/>
                  </a:xfrm>
                  <a:custGeom>
                    <a:avLst/>
                    <a:gdLst>
                      <a:gd name="T0" fmla="*/ 0 w 2736"/>
                      <a:gd name="T1" fmla="*/ 188 h 504"/>
                      <a:gd name="T2" fmla="*/ 454 w 2736"/>
                      <a:gd name="T3" fmla="*/ 63 h 504"/>
                      <a:gd name="T4" fmla="*/ 933 w 2736"/>
                      <a:gd name="T5" fmla="*/ 9 h 504"/>
                      <a:gd name="T6" fmla="*/ 1437 w 2736"/>
                      <a:gd name="T7" fmla="*/ 9 h 504"/>
                      <a:gd name="T8" fmla="*/ 1429 w 2736"/>
                      <a:gd name="T9" fmla="*/ 38 h 504"/>
                      <a:gd name="T10" fmla="*/ 926 w 2736"/>
                      <a:gd name="T11" fmla="*/ 38 h 504"/>
                      <a:gd name="T12" fmla="*/ 343 w 2736"/>
                      <a:gd name="T13" fmla="*/ 109 h 504"/>
                      <a:gd name="T14" fmla="*/ 0 w 2736"/>
                      <a:gd name="T15" fmla="*/ 188 h 50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36" h="504">
                        <a:moveTo>
                          <a:pt x="0" y="504"/>
                        </a:moveTo>
                        <a:cubicBezTo>
                          <a:pt x="24" y="488"/>
                          <a:pt x="568" y="248"/>
                          <a:pt x="864" y="168"/>
                        </a:cubicBezTo>
                        <a:cubicBezTo>
                          <a:pt x="1160" y="88"/>
                          <a:pt x="1464" y="48"/>
                          <a:pt x="1776" y="24"/>
                        </a:cubicBezTo>
                        <a:cubicBezTo>
                          <a:pt x="2088" y="0"/>
                          <a:pt x="2579" y="11"/>
                          <a:pt x="2736" y="24"/>
                        </a:cubicBezTo>
                        <a:lnTo>
                          <a:pt x="2720" y="103"/>
                        </a:lnTo>
                        <a:cubicBezTo>
                          <a:pt x="2558" y="116"/>
                          <a:pt x="2108" y="71"/>
                          <a:pt x="1764" y="103"/>
                        </a:cubicBezTo>
                        <a:cubicBezTo>
                          <a:pt x="1209" y="136"/>
                          <a:pt x="998" y="192"/>
                          <a:pt x="654" y="292"/>
                        </a:cubicBezTo>
                        <a:cubicBezTo>
                          <a:pt x="358" y="356"/>
                          <a:pt x="136" y="460"/>
                          <a:pt x="0" y="504"/>
                        </a:cubicBezTo>
                        <a:close/>
                      </a:path>
                    </a:pathLst>
                  </a:custGeom>
                  <a:gradFill rotWithShape="0">
                    <a:gsLst>
                      <a:gs pos="0">
                        <a:schemeClr val="accent2"/>
                      </a:gs>
                      <a:gs pos="100000">
                        <a:schemeClr val="folHlink"/>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91" name="Freeform 114"/>
                  <p:cNvSpPr>
                    <a:spLocks/>
                  </p:cNvSpPr>
                  <p:nvPr/>
                </p:nvSpPr>
                <p:spPr bwMode="hidden">
                  <a:xfrm rot="5755659">
                    <a:off x="2049" y="3787"/>
                    <a:ext cx="771" cy="295"/>
                  </a:xfrm>
                  <a:custGeom>
                    <a:avLst/>
                    <a:gdLst>
                      <a:gd name="T0" fmla="*/ 2 w 1769"/>
                      <a:gd name="T1" fmla="*/ 3 h 791"/>
                      <a:gd name="T2" fmla="*/ 211 w 1769"/>
                      <a:gd name="T3" fmla="*/ 21 h 791"/>
                      <a:gd name="T4" fmla="*/ 504 w 1769"/>
                      <a:gd name="T5" fmla="*/ 75 h 791"/>
                      <a:gd name="T6" fmla="*/ 702 w 1769"/>
                      <a:gd name="T7" fmla="*/ 161 h 791"/>
                      <a:gd name="T8" fmla="*/ 765 w 1769"/>
                      <a:gd name="T9" fmla="*/ 227 h 791"/>
                      <a:gd name="T10" fmla="*/ 736 w 1769"/>
                      <a:gd name="T11" fmla="*/ 294 h 791"/>
                      <a:gd name="T12" fmla="*/ 693 w 1769"/>
                      <a:gd name="T13" fmla="*/ 236 h 791"/>
                      <a:gd name="T14" fmla="*/ 605 w 1769"/>
                      <a:gd name="T15" fmla="*/ 169 h 791"/>
                      <a:gd name="T16" fmla="*/ 483 w 1769"/>
                      <a:gd name="T17" fmla="*/ 110 h 791"/>
                      <a:gd name="T18" fmla="*/ 253 w 1769"/>
                      <a:gd name="T19" fmla="*/ 57 h 791"/>
                      <a:gd name="T20" fmla="*/ 0 w 1769"/>
                      <a:gd name="T21" fmla="*/ 28 h 791"/>
                      <a:gd name="T22" fmla="*/ 2 w 1769"/>
                      <a:gd name="T23" fmla="*/ 3 h 79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769" h="791">
                        <a:moveTo>
                          <a:pt x="5" y="8"/>
                        </a:moveTo>
                        <a:cubicBezTo>
                          <a:pt x="85" y="0"/>
                          <a:pt x="293" y="24"/>
                          <a:pt x="485" y="56"/>
                        </a:cubicBezTo>
                        <a:cubicBezTo>
                          <a:pt x="677" y="88"/>
                          <a:pt x="969" y="137"/>
                          <a:pt x="1157" y="200"/>
                        </a:cubicBezTo>
                        <a:cubicBezTo>
                          <a:pt x="1345" y="263"/>
                          <a:pt x="1511" y="364"/>
                          <a:pt x="1611" y="432"/>
                        </a:cubicBezTo>
                        <a:cubicBezTo>
                          <a:pt x="1711" y="500"/>
                          <a:pt x="1743" y="550"/>
                          <a:pt x="1756" y="609"/>
                        </a:cubicBezTo>
                        <a:cubicBezTo>
                          <a:pt x="1769" y="668"/>
                          <a:pt x="1717" y="783"/>
                          <a:pt x="1689" y="787"/>
                        </a:cubicBezTo>
                        <a:cubicBezTo>
                          <a:pt x="1661" y="791"/>
                          <a:pt x="1639" y="687"/>
                          <a:pt x="1589" y="632"/>
                        </a:cubicBezTo>
                        <a:cubicBezTo>
                          <a:pt x="1539" y="577"/>
                          <a:pt x="1469" y="510"/>
                          <a:pt x="1389" y="454"/>
                        </a:cubicBezTo>
                        <a:cubicBezTo>
                          <a:pt x="1309" y="398"/>
                          <a:pt x="1244" y="346"/>
                          <a:pt x="1109" y="296"/>
                        </a:cubicBezTo>
                        <a:cubicBezTo>
                          <a:pt x="974" y="246"/>
                          <a:pt x="766" y="189"/>
                          <a:pt x="581" y="152"/>
                        </a:cubicBezTo>
                        <a:cubicBezTo>
                          <a:pt x="396" y="115"/>
                          <a:pt x="96" y="100"/>
                          <a:pt x="0" y="76"/>
                        </a:cubicBezTo>
                        <a:lnTo>
                          <a:pt x="5" y="8"/>
                        </a:lnTo>
                        <a:close/>
                      </a:path>
                    </a:pathLst>
                  </a:custGeom>
                  <a:gradFill rotWithShape="0">
                    <a:gsLst>
                      <a:gs pos="0">
                        <a:schemeClr val="folHlink"/>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5134" name="Freeform 115"/>
              <p:cNvSpPr>
                <a:spLocks/>
              </p:cNvSpPr>
              <p:nvPr/>
            </p:nvSpPr>
            <p:spPr bwMode="hidden">
              <a:xfrm flipH="1">
                <a:off x="3873" y="934"/>
                <a:ext cx="191" cy="580"/>
              </a:xfrm>
              <a:custGeom>
                <a:avLst/>
                <a:gdLst>
                  <a:gd name="T0" fmla="*/ 0 w 776"/>
                  <a:gd name="T1" fmla="*/ 16 h 2368"/>
                  <a:gd name="T2" fmla="*/ 59 w 776"/>
                  <a:gd name="T3" fmla="*/ 4 h 2368"/>
                  <a:gd name="T4" fmla="*/ 24 w 776"/>
                  <a:gd name="T5" fmla="*/ 39 h 2368"/>
                  <a:gd name="T6" fmla="*/ 83 w 776"/>
                  <a:gd name="T7" fmla="*/ 39 h 2368"/>
                  <a:gd name="T8" fmla="*/ 47 w 776"/>
                  <a:gd name="T9" fmla="*/ 74 h 2368"/>
                  <a:gd name="T10" fmla="*/ 95 w 776"/>
                  <a:gd name="T11" fmla="*/ 86 h 2368"/>
                  <a:gd name="T12" fmla="*/ 71 w 776"/>
                  <a:gd name="T13" fmla="*/ 110 h 2368"/>
                  <a:gd name="T14" fmla="*/ 118 w 776"/>
                  <a:gd name="T15" fmla="*/ 121 h 2368"/>
                  <a:gd name="T16" fmla="*/ 95 w 776"/>
                  <a:gd name="T17" fmla="*/ 145 h 2368"/>
                  <a:gd name="T18" fmla="*/ 130 w 776"/>
                  <a:gd name="T19" fmla="*/ 157 h 2368"/>
                  <a:gd name="T20" fmla="*/ 118 w 776"/>
                  <a:gd name="T21" fmla="*/ 180 h 2368"/>
                  <a:gd name="T22" fmla="*/ 142 w 776"/>
                  <a:gd name="T23" fmla="*/ 204 h 2368"/>
                  <a:gd name="T24" fmla="*/ 142 w 776"/>
                  <a:gd name="T25" fmla="*/ 227 h 2368"/>
                  <a:gd name="T26" fmla="*/ 165 w 776"/>
                  <a:gd name="T27" fmla="*/ 263 h 2368"/>
                  <a:gd name="T28" fmla="*/ 154 w 776"/>
                  <a:gd name="T29" fmla="*/ 298 h 2368"/>
                  <a:gd name="T30" fmla="*/ 177 w 776"/>
                  <a:gd name="T31" fmla="*/ 321 h 2368"/>
                  <a:gd name="T32" fmla="*/ 165 w 776"/>
                  <a:gd name="T33" fmla="*/ 357 h 2368"/>
                  <a:gd name="T34" fmla="*/ 177 w 776"/>
                  <a:gd name="T35" fmla="*/ 392 h 2368"/>
                  <a:gd name="T36" fmla="*/ 165 w 776"/>
                  <a:gd name="T37" fmla="*/ 415 h 2368"/>
                  <a:gd name="T38" fmla="*/ 189 w 776"/>
                  <a:gd name="T39" fmla="*/ 451 h 2368"/>
                  <a:gd name="T40" fmla="*/ 177 w 776"/>
                  <a:gd name="T41" fmla="*/ 486 h 2368"/>
                  <a:gd name="T42" fmla="*/ 189 w 776"/>
                  <a:gd name="T43" fmla="*/ 533 h 2368"/>
                  <a:gd name="T44" fmla="*/ 177 w 776"/>
                  <a:gd name="T45" fmla="*/ 545 h 2368"/>
                  <a:gd name="T46" fmla="*/ 189 w 776"/>
                  <a:gd name="T47" fmla="*/ 58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5" name="Arc 116"/>
              <p:cNvSpPr>
                <a:spLocks/>
              </p:cNvSpPr>
              <p:nvPr/>
            </p:nvSpPr>
            <p:spPr bwMode="hidden">
              <a:xfrm flipH="1">
                <a:off x="3528" y="726"/>
                <a:ext cx="833" cy="903"/>
              </a:xfrm>
              <a:custGeom>
                <a:avLst/>
                <a:gdLst>
                  <a:gd name="T0" fmla="*/ 211 w 21600"/>
                  <a:gd name="T1" fmla="*/ 0 h 21602"/>
                  <a:gd name="T2" fmla="*/ 833 w 21600"/>
                  <a:gd name="T3" fmla="*/ 903 h 21602"/>
                  <a:gd name="T4" fmla="*/ 0 w 21600"/>
                  <a:gd name="T5" fmla="*/ 874 h 21602"/>
                  <a:gd name="T6" fmla="*/ 0 60000 65536"/>
                  <a:gd name="T7" fmla="*/ 0 60000 65536"/>
                  <a:gd name="T8" fmla="*/ 0 60000 65536"/>
                </a:gdLst>
                <a:ahLst/>
                <a:cxnLst>
                  <a:cxn ang="T6">
                    <a:pos x="T0" y="T1"/>
                  </a:cxn>
                  <a:cxn ang="T7">
                    <a:pos x="T2" y="T3"/>
                  </a:cxn>
                  <a:cxn ang="T8">
                    <a:pos x="T4" y="T5"/>
                  </a:cxn>
                </a:cxnLst>
                <a:rect l="0" t="0" r="r" b="b"/>
                <a:pathLst>
                  <a:path w="21600" h="21602" fill="none" extrusionOk="0">
                    <a:moveTo>
                      <a:pt x="5466" y="0"/>
                    </a:moveTo>
                    <a:cubicBezTo>
                      <a:pt x="14970" y="2486"/>
                      <a:pt x="21600" y="11073"/>
                      <a:pt x="21600" y="20897"/>
                    </a:cubicBezTo>
                    <a:cubicBezTo>
                      <a:pt x="21600" y="21132"/>
                      <a:pt x="21596" y="21367"/>
                      <a:pt x="21588" y="21601"/>
                    </a:cubicBezTo>
                  </a:path>
                  <a:path w="21600" h="21602" stroke="0" extrusionOk="0">
                    <a:moveTo>
                      <a:pt x="5466" y="0"/>
                    </a:moveTo>
                    <a:cubicBezTo>
                      <a:pt x="14970" y="2486"/>
                      <a:pt x="21600" y="11073"/>
                      <a:pt x="21600" y="20897"/>
                    </a:cubicBezTo>
                    <a:cubicBezTo>
                      <a:pt x="21600" y="21132"/>
                      <a:pt x="21596" y="21367"/>
                      <a:pt x="21588" y="21601"/>
                    </a:cubicBezTo>
                    <a:lnTo>
                      <a:pt x="0" y="20897"/>
                    </a:lnTo>
                    <a:lnTo>
                      <a:pt x="5466" y="0"/>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6" name="Arc 117"/>
              <p:cNvSpPr>
                <a:spLocks/>
              </p:cNvSpPr>
              <p:nvPr/>
            </p:nvSpPr>
            <p:spPr bwMode="hidden">
              <a:xfrm flipV="1">
                <a:off x="4278" y="179"/>
                <a:ext cx="1007" cy="802"/>
              </a:xfrm>
              <a:custGeom>
                <a:avLst/>
                <a:gdLst>
                  <a:gd name="T0" fmla="*/ 1007 w 36729"/>
                  <a:gd name="T1" fmla="*/ 388 h 21600"/>
                  <a:gd name="T2" fmla="*/ 0 w 36729"/>
                  <a:gd name="T3" fmla="*/ 453 h 21600"/>
                  <a:gd name="T4" fmla="*/ 489 w 36729"/>
                  <a:gd name="T5" fmla="*/ 0 h 21600"/>
                  <a:gd name="T6" fmla="*/ 0 60000 65536"/>
                  <a:gd name="T7" fmla="*/ 0 60000 65536"/>
                  <a:gd name="T8" fmla="*/ 0 60000 65536"/>
                </a:gdLst>
                <a:ahLst/>
                <a:cxnLst>
                  <a:cxn ang="T6">
                    <a:pos x="T0" y="T1"/>
                  </a:cxn>
                  <a:cxn ang="T7">
                    <a:pos x="T2" y="T3"/>
                  </a:cxn>
                  <a:cxn ang="T8">
                    <a:pos x="T4" y="T5"/>
                  </a:cxn>
                </a:cxnLst>
                <a:rect l="0" t="0" r="r" b="b"/>
                <a:pathLst>
                  <a:path w="36729" h="21600" fill="none" extrusionOk="0">
                    <a:moveTo>
                      <a:pt x="36729" y="10451"/>
                    </a:moveTo>
                    <a:cubicBezTo>
                      <a:pt x="32926" y="17330"/>
                      <a:pt x="25686" y="21599"/>
                      <a:pt x="17826" y="21600"/>
                    </a:cubicBezTo>
                    <a:cubicBezTo>
                      <a:pt x="10696" y="21600"/>
                      <a:pt x="4025" y="18081"/>
                      <a:pt x="-1" y="12197"/>
                    </a:cubicBezTo>
                  </a:path>
                  <a:path w="36729" h="21600" stroke="0" extrusionOk="0">
                    <a:moveTo>
                      <a:pt x="36729" y="10451"/>
                    </a:moveTo>
                    <a:cubicBezTo>
                      <a:pt x="32926" y="17330"/>
                      <a:pt x="25686" y="21599"/>
                      <a:pt x="17826" y="21600"/>
                    </a:cubicBezTo>
                    <a:cubicBezTo>
                      <a:pt x="10696" y="21600"/>
                      <a:pt x="4025" y="18081"/>
                      <a:pt x="-1" y="12197"/>
                    </a:cubicBezTo>
                    <a:lnTo>
                      <a:pt x="17826" y="0"/>
                    </a:lnTo>
                    <a:lnTo>
                      <a:pt x="36729" y="10451"/>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7" name="Arc 118"/>
              <p:cNvSpPr>
                <a:spLocks/>
              </p:cNvSpPr>
              <p:nvPr/>
            </p:nvSpPr>
            <p:spPr bwMode="hidden">
              <a:xfrm flipH="1">
                <a:off x="3612" y="580"/>
                <a:ext cx="487" cy="933"/>
              </a:xfrm>
              <a:custGeom>
                <a:avLst/>
                <a:gdLst>
                  <a:gd name="T0" fmla="*/ 0 w 28940"/>
                  <a:gd name="T1" fmla="*/ 54 h 22305"/>
                  <a:gd name="T2" fmla="*/ 487 w 28940"/>
                  <a:gd name="T3" fmla="*/ 933 h 22305"/>
                  <a:gd name="T4" fmla="*/ 124 w 28940"/>
                  <a:gd name="T5" fmla="*/ 904 h 22305"/>
                  <a:gd name="T6" fmla="*/ 0 60000 65536"/>
                  <a:gd name="T7" fmla="*/ 0 60000 65536"/>
                  <a:gd name="T8" fmla="*/ 0 60000 65536"/>
                </a:gdLst>
                <a:ahLst/>
                <a:cxnLst>
                  <a:cxn ang="T6">
                    <a:pos x="T0" y="T1"/>
                  </a:cxn>
                  <a:cxn ang="T7">
                    <a:pos x="T2" y="T3"/>
                  </a:cxn>
                  <a:cxn ang="T8">
                    <a:pos x="T4" y="T5"/>
                  </a:cxn>
                </a:cxnLst>
                <a:rect l="0" t="0" r="r" b="b"/>
                <a:pathLst>
                  <a:path w="28940" h="22305" fill="none" extrusionOk="0">
                    <a:moveTo>
                      <a:pt x="0" y="1285"/>
                    </a:moveTo>
                    <a:cubicBezTo>
                      <a:pt x="2353" y="434"/>
                      <a:pt x="4837" y="-1"/>
                      <a:pt x="7340" y="0"/>
                    </a:cubicBezTo>
                    <a:cubicBezTo>
                      <a:pt x="19269" y="0"/>
                      <a:pt x="28940" y="9670"/>
                      <a:pt x="28940" y="21600"/>
                    </a:cubicBezTo>
                    <a:cubicBezTo>
                      <a:pt x="28940" y="21835"/>
                      <a:pt x="28936" y="22070"/>
                      <a:pt x="28928" y="22304"/>
                    </a:cubicBezTo>
                  </a:path>
                  <a:path w="28940" h="22305" stroke="0" extrusionOk="0">
                    <a:moveTo>
                      <a:pt x="0" y="1285"/>
                    </a:moveTo>
                    <a:cubicBezTo>
                      <a:pt x="2353" y="434"/>
                      <a:pt x="4837" y="-1"/>
                      <a:pt x="7340" y="0"/>
                    </a:cubicBezTo>
                    <a:cubicBezTo>
                      <a:pt x="19269" y="0"/>
                      <a:pt x="28940" y="9670"/>
                      <a:pt x="28940" y="21600"/>
                    </a:cubicBezTo>
                    <a:cubicBezTo>
                      <a:pt x="28940" y="21835"/>
                      <a:pt x="28936" y="22070"/>
                      <a:pt x="28928" y="22304"/>
                    </a:cubicBezTo>
                    <a:lnTo>
                      <a:pt x="7340" y="21600"/>
                    </a:lnTo>
                    <a:lnTo>
                      <a:pt x="0" y="1285"/>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8" name="Arc 119"/>
              <p:cNvSpPr>
                <a:spLocks/>
              </p:cNvSpPr>
              <p:nvPr/>
            </p:nvSpPr>
            <p:spPr bwMode="hidden">
              <a:xfrm flipH="1">
                <a:off x="3267" y="628"/>
                <a:ext cx="791" cy="932"/>
              </a:xfrm>
              <a:custGeom>
                <a:avLst/>
                <a:gdLst>
                  <a:gd name="T0" fmla="*/ 0 w 30473"/>
                  <a:gd name="T1" fmla="*/ 80 h 22305"/>
                  <a:gd name="T2" fmla="*/ 791 w 30473"/>
                  <a:gd name="T3" fmla="*/ 932 h 22305"/>
                  <a:gd name="T4" fmla="*/ 230 w 30473"/>
                  <a:gd name="T5" fmla="*/ 903 h 22305"/>
                  <a:gd name="T6" fmla="*/ 0 60000 65536"/>
                  <a:gd name="T7" fmla="*/ 0 60000 65536"/>
                  <a:gd name="T8" fmla="*/ 0 60000 65536"/>
                </a:gdLst>
                <a:ahLst/>
                <a:cxnLst>
                  <a:cxn ang="T6">
                    <a:pos x="T0" y="T1"/>
                  </a:cxn>
                  <a:cxn ang="T7">
                    <a:pos x="T2" y="T3"/>
                  </a:cxn>
                  <a:cxn ang="T8">
                    <a:pos x="T4" y="T5"/>
                  </a:cxn>
                </a:cxnLst>
                <a:rect l="0" t="0" r="r" b="b"/>
                <a:pathLst>
                  <a:path w="30473" h="22305" fill="none" extrusionOk="0">
                    <a:moveTo>
                      <a:pt x="-1" y="1906"/>
                    </a:moveTo>
                    <a:cubicBezTo>
                      <a:pt x="2789" y="649"/>
                      <a:pt x="5813" y="-1"/>
                      <a:pt x="8873" y="0"/>
                    </a:cubicBezTo>
                    <a:cubicBezTo>
                      <a:pt x="20802" y="0"/>
                      <a:pt x="30473" y="9670"/>
                      <a:pt x="30473" y="21600"/>
                    </a:cubicBezTo>
                    <a:cubicBezTo>
                      <a:pt x="30473" y="21835"/>
                      <a:pt x="30469" y="22070"/>
                      <a:pt x="30461" y="22304"/>
                    </a:cubicBezTo>
                  </a:path>
                  <a:path w="30473" h="22305" stroke="0" extrusionOk="0">
                    <a:moveTo>
                      <a:pt x="-1" y="1906"/>
                    </a:moveTo>
                    <a:cubicBezTo>
                      <a:pt x="2789" y="649"/>
                      <a:pt x="5813" y="-1"/>
                      <a:pt x="8873" y="0"/>
                    </a:cubicBezTo>
                    <a:cubicBezTo>
                      <a:pt x="20802" y="0"/>
                      <a:pt x="30473" y="9670"/>
                      <a:pt x="30473" y="21600"/>
                    </a:cubicBezTo>
                    <a:cubicBezTo>
                      <a:pt x="30473" y="21835"/>
                      <a:pt x="30469" y="22070"/>
                      <a:pt x="30461" y="22304"/>
                    </a:cubicBezTo>
                    <a:lnTo>
                      <a:pt x="8873" y="21600"/>
                    </a:lnTo>
                    <a:lnTo>
                      <a:pt x="-1" y="1906"/>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9" name="Arc 120"/>
              <p:cNvSpPr>
                <a:spLocks/>
              </p:cNvSpPr>
              <p:nvPr/>
            </p:nvSpPr>
            <p:spPr bwMode="hidden">
              <a:xfrm flipH="1">
                <a:off x="3197" y="458"/>
                <a:ext cx="932" cy="933"/>
              </a:xfrm>
              <a:custGeom>
                <a:avLst/>
                <a:gdLst>
                  <a:gd name="T0" fmla="*/ 0 w 34455"/>
                  <a:gd name="T1" fmla="*/ 177 h 22305"/>
                  <a:gd name="T2" fmla="*/ 932 w 34455"/>
                  <a:gd name="T3" fmla="*/ 933 h 22305"/>
                  <a:gd name="T4" fmla="*/ 348 w 34455"/>
                  <a:gd name="T5" fmla="*/ 904 h 22305"/>
                  <a:gd name="T6" fmla="*/ 0 60000 65536"/>
                  <a:gd name="T7" fmla="*/ 0 60000 65536"/>
                  <a:gd name="T8" fmla="*/ 0 60000 65536"/>
                </a:gdLst>
                <a:ahLst/>
                <a:cxnLst>
                  <a:cxn ang="T6">
                    <a:pos x="T0" y="T1"/>
                  </a:cxn>
                  <a:cxn ang="T7">
                    <a:pos x="T2" y="T3"/>
                  </a:cxn>
                  <a:cxn ang="T8">
                    <a:pos x="T4" y="T5"/>
                  </a:cxn>
                </a:cxnLst>
                <a:rect l="0" t="0" r="r" b="b"/>
                <a:pathLst>
                  <a:path w="34455" h="22305" fill="none" extrusionOk="0">
                    <a:moveTo>
                      <a:pt x="0" y="4241"/>
                    </a:moveTo>
                    <a:cubicBezTo>
                      <a:pt x="3720" y="1486"/>
                      <a:pt x="8226" y="-1"/>
                      <a:pt x="12855" y="0"/>
                    </a:cubicBezTo>
                    <a:cubicBezTo>
                      <a:pt x="24784" y="0"/>
                      <a:pt x="34455" y="9670"/>
                      <a:pt x="34455" y="21600"/>
                    </a:cubicBezTo>
                    <a:cubicBezTo>
                      <a:pt x="34455" y="21835"/>
                      <a:pt x="34451" y="22070"/>
                      <a:pt x="34443" y="22304"/>
                    </a:cubicBezTo>
                  </a:path>
                  <a:path w="34455" h="22305" stroke="0" extrusionOk="0">
                    <a:moveTo>
                      <a:pt x="0" y="4241"/>
                    </a:moveTo>
                    <a:cubicBezTo>
                      <a:pt x="3720" y="1486"/>
                      <a:pt x="8226" y="-1"/>
                      <a:pt x="12855" y="0"/>
                    </a:cubicBezTo>
                    <a:cubicBezTo>
                      <a:pt x="24784" y="0"/>
                      <a:pt x="34455" y="9670"/>
                      <a:pt x="34455" y="21600"/>
                    </a:cubicBezTo>
                    <a:cubicBezTo>
                      <a:pt x="34455" y="21835"/>
                      <a:pt x="34451" y="22070"/>
                      <a:pt x="34443" y="22304"/>
                    </a:cubicBezTo>
                    <a:lnTo>
                      <a:pt x="12855" y="21600"/>
                    </a:lnTo>
                    <a:lnTo>
                      <a:pt x="0" y="4241"/>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0" name="Arc 121"/>
              <p:cNvSpPr>
                <a:spLocks/>
              </p:cNvSpPr>
              <p:nvPr/>
            </p:nvSpPr>
            <p:spPr bwMode="hidden">
              <a:xfrm>
                <a:off x="4229" y="589"/>
                <a:ext cx="149" cy="933"/>
              </a:xfrm>
              <a:custGeom>
                <a:avLst/>
                <a:gdLst>
                  <a:gd name="T0" fmla="*/ 0 w 34812"/>
                  <a:gd name="T1" fmla="*/ 189 h 22305"/>
                  <a:gd name="T2" fmla="*/ 149 w 34812"/>
                  <a:gd name="T3" fmla="*/ 933 h 22305"/>
                  <a:gd name="T4" fmla="*/ 57 w 34812"/>
                  <a:gd name="T5" fmla="*/ 9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1" name="Arc 122"/>
              <p:cNvSpPr>
                <a:spLocks/>
              </p:cNvSpPr>
              <p:nvPr/>
            </p:nvSpPr>
            <p:spPr bwMode="hidden">
              <a:xfrm>
                <a:off x="4268" y="585"/>
                <a:ext cx="394" cy="933"/>
              </a:xfrm>
              <a:custGeom>
                <a:avLst/>
                <a:gdLst>
                  <a:gd name="T0" fmla="*/ 0 w 34812"/>
                  <a:gd name="T1" fmla="*/ 189 h 22305"/>
                  <a:gd name="T2" fmla="*/ 394 w 34812"/>
                  <a:gd name="T3" fmla="*/ 933 h 22305"/>
                  <a:gd name="T4" fmla="*/ 150 w 34812"/>
                  <a:gd name="T5" fmla="*/ 9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2" name="Arc 123"/>
              <p:cNvSpPr>
                <a:spLocks/>
              </p:cNvSpPr>
              <p:nvPr/>
            </p:nvSpPr>
            <p:spPr bwMode="hidden">
              <a:xfrm>
                <a:off x="4303" y="463"/>
                <a:ext cx="559" cy="933"/>
              </a:xfrm>
              <a:custGeom>
                <a:avLst/>
                <a:gdLst>
                  <a:gd name="T0" fmla="*/ 0 w 34812"/>
                  <a:gd name="T1" fmla="*/ 189 h 22305"/>
                  <a:gd name="T2" fmla="*/ 559 w 34812"/>
                  <a:gd name="T3" fmla="*/ 933 h 22305"/>
                  <a:gd name="T4" fmla="*/ 212 w 34812"/>
                  <a:gd name="T5" fmla="*/ 904 h 22305"/>
                  <a:gd name="T6" fmla="*/ 0 60000 65536"/>
                  <a:gd name="T7" fmla="*/ 0 60000 65536"/>
                  <a:gd name="T8" fmla="*/ 0 60000 65536"/>
                </a:gdLst>
                <a:ahLst/>
                <a:cxnLst>
                  <a:cxn ang="T6">
                    <a:pos x="T0" y="T1"/>
                  </a:cxn>
                  <a:cxn ang="T7">
                    <a:pos x="T2" y="T3"/>
                  </a:cxn>
                  <a:cxn ang="T8">
                    <a:pos x="T4" y="T5"/>
                  </a:cxn>
                </a:cxnLst>
                <a:rect l="0" t="0" r="r" b="b"/>
                <a:pathLst>
                  <a:path w="34812" h="22305" fill="none" extrusionOk="0">
                    <a:moveTo>
                      <a:pt x="-1" y="4511"/>
                    </a:moveTo>
                    <a:cubicBezTo>
                      <a:pt x="3783" y="1586"/>
                      <a:pt x="8429" y="-1"/>
                      <a:pt x="13212" y="0"/>
                    </a:cubicBezTo>
                    <a:cubicBezTo>
                      <a:pt x="25141" y="0"/>
                      <a:pt x="34812" y="9670"/>
                      <a:pt x="34812" y="21600"/>
                    </a:cubicBezTo>
                    <a:cubicBezTo>
                      <a:pt x="34812" y="21835"/>
                      <a:pt x="34808" y="22070"/>
                      <a:pt x="34800" y="22304"/>
                    </a:cubicBezTo>
                  </a:path>
                  <a:path w="34812" h="22305" stroke="0" extrusionOk="0">
                    <a:moveTo>
                      <a:pt x="-1" y="4511"/>
                    </a:moveTo>
                    <a:cubicBezTo>
                      <a:pt x="3783" y="1586"/>
                      <a:pt x="8429" y="-1"/>
                      <a:pt x="13212" y="0"/>
                    </a:cubicBezTo>
                    <a:cubicBezTo>
                      <a:pt x="25141" y="0"/>
                      <a:pt x="34812" y="9670"/>
                      <a:pt x="34812" y="21600"/>
                    </a:cubicBezTo>
                    <a:cubicBezTo>
                      <a:pt x="34812" y="21835"/>
                      <a:pt x="34808" y="22070"/>
                      <a:pt x="34800" y="22304"/>
                    </a:cubicBezTo>
                    <a:lnTo>
                      <a:pt x="13212" y="21600"/>
                    </a:lnTo>
                    <a:lnTo>
                      <a:pt x="-1" y="4511"/>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3" name="Freeform 124"/>
              <p:cNvSpPr>
                <a:spLocks/>
              </p:cNvSpPr>
              <p:nvPr/>
            </p:nvSpPr>
            <p:spPr bwMode="hidden">
              <a:xfrm>
                <a:off x="4410" y="1033"/>
                <a:ext cx="190" cy="580"/>
              </a:xfrm>
              <a:custGeom>
                <a:avLst/>
                <a:gdLst>
                  <a:gd name="T0" fmla="*/ 0 w 776"/>
                  <a:gd name="T1" fmla="*/ 16 h 2368"/>
                  <a:gd name="T2" fmla="*/ 59 w 776"/>
                  <a:gd name="T3" fmla="*/ 4 h 2368"/>
                  <a:gd name="T4" fmla="*/ 24 w 776"/>
                  <a:gd name="T5" fmla="*/ 39 h 2368"/>
                  <a:gd name="T6" fmla="*/ 82 w 776"/>
                  <a:gd name="T7" fmla="*/ 39 h 2368"/>
                  <a:gd name="T8" fmla="*/ 47 w 776"/>
                  <a:gd name="T9" fmla="*/ 74 h 2368"/>
                  <a:gd name="T10" fmla="*/ 94 w 776"/>
                  <a:gd name="T11" fmla="*/ 86 h 2368"/>
                  <a:gd name="T12" fmla="*/ 71 w 776"/>
                  <a:gd name="T13" fmla="*/ 110 h 2368"/>
                  <a:gd name="T14" fmla="*/ 118 w 776"/>
                  <a:gd name="T15" fmla="*/ 121 h 2368"/>
                  <a:gd name="T16" fmla="*/ 94 w 776"/>
                  <a:gd name="T17" fmla="*/ 145 h 2368"/>
                  <a:gd name="T18" fmla="*/ 129 w 776"/>
                  <a:gd name="T19" fmla="*/ 157 h 2368"/>
                  <a:gd name="T20" fmla="*/ 118 w 776"/>
                  <a:gd name="T21" fmla="*/ 180 h 2368"/>
                  <a:gd name="T22" fmla="*/ 141 w 776"/>
                  <a:gd name="T23" fmla="*/ 204 h 2368"/>
                  <a:gd name="T24" fmla="*/ 141 w 776"/>
                  <a:gd name="T25" fmla="*/ 227 h 2368"/>
                  <a:gd name="T26" fmla="*/ 165 w 776"/>
                  <a:gd name="T27" fmla="*/ 263 h 2368"/>
                  <a:gd name="T28" fmla="*/ 153 w 776"/>
                  <a:gd name="T29" fmla="*/ 298 h 2368"/>
                  <a:gd name="T30" fmla="*/ 176 w 776"/>
                  <a:gd name="T31" fmla="*/ 321 h 2368"/>
                  <a:gd name="T32" fmla="*/ 165 w 776"/>
                  <a:gd name="T33" fmla="*/ 357 h 2368"/>
                  <a:gd name="T34" fmla="*/ 176 w 776"/>
                  <a:gd name="T35" fmla="*/ 392 h 2368"/>
                  <a:gd name="T36" fmla="*/ 165 w 776"/>
                  <a:gd name="T37" fmla="*/ 415 h 2368"/>
                  <a:gd name="T38" fmla="*/ 188 w 776"/>
                  <a:gd name="T39" fmla="*/ 451 h 2368"/>
                  <a:gd name="T40" fmla="*/ 176 w 776"/>
                  <a:gd name="T41" fmla="*/ 486 h 2368"/>
                  <a:gd name="T42" fmla="*/ 188 w 776"/>
                  <a:gd name="T43" fmla="*/ 533 h 2368"/>
                  <a:gd name="T44" fmla="*/ 176 w 776"/>
                  <a:gd name="T45" fmla="*/ 545 h 2368"/>
                  <a:gd name="T46" fmla="*/ 188 w 776"/>
                  <a:gd name="T47" fmla="*/ 580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4" name="Freeform 125"/>
              <p:cNvSpPr>
                <a:spLocks/>
              </p:cNvSpPr>
              <p:nvPr/>
            </p:nvSpPr>
            <p:spPr bwMode="hidden">
              <a:xfrm rot="19660755" flipV="1">
                <a:off x="4114" y="843"/>
                <a:ext cx="173" cy="328"/>
              </a:xfrm>
              <a:custGeom>
                <a:avLst/>
                <a:gdLst>
                  <a:gd name="T0" fmla="*/ 0 w 776"/>
                  <a:gd name="T1" fmla="*/ 9 h 2368"/>
                  <a:gd name="T2" fmla="*/ 54 w 776"/>
                  <a:gd name="T3" fmla="*/ 2 h 2368"/>
                  <a:gd name="T4" fmla="*/ 21 w 776"/>
                  <a:gd name="T5" fmla="*/ 22 h 2368"/>
                  <a:gd name="T6" fmla="*/ 75 w 776"/>
                  <a:gd name="T7" fmla="*/ 22 h 2368"/>
                  <a:gd name="T8" fmla="*/ 43 w 776"/>
                  <a:gd name="T9" fmla="*/ 42 h 2368"/>
                  <a:gd name="T10" fmla="*/ 86 w 776"/>
                  <a:gd name="T11" fmla="*/ 49 h 2368"/>
                  <a:gd name="T12" fmla="*/ 64 w 776"/>
                  <a:gd name="T13" fmla="*/ 62 h 2368"/>
                  <a:gd name="T14" fmla="*/ 107 w 776"/>
                  <a:gd name="T15" fmla="*/ 69 h 2368"/>
                  <a:gd name="T16" fmla="*/ 86 w 776"/>
                  <a:gd name="T17" fmla="*/ 82 h 2368"/>
                  <a:gd name="T18" fmla="*/ 118 w 776"/>
                  <a:gd name="T19" fmla="*/ 89 h 2368"/>
                  <a:gd name="T20" fmla="*/ 107 w 776"/>
                  <a:gd name="T21" fmla="*/ 102 h 2368"/>
                  <a:gd name="T22" fmla="*/ 128 w 776"/>
                  <a:gd name="T23" fmla="*/ 115 h 2368"/>
                  <a:gd name="T24" fmla="*/ 128 w 776"/>
                  <a:gd name="T25" fmla="*/ 129 h 2368"/>
                  <a:gd name="T26" fmla="*/ 150 w 776"/>
                  <a:gd name="T27" fmla="*/ 148 h 2368"/>
                  <a:gd name="T28" fmla="*/ 139 w 776"/>
                  <a:gd name="T29" fmla="*/ 168 h 2368"/>
                  <a:gd name="T30" fmla="*/ 161 w 776"/>
                  <a:gd name="T31" fmla="*/ 182 h 2368"/>
                  <a:gd name="T32" fmla="*/ 150 w 776"/>
                  <a:gd name="T33" fmla="*/ 202 h 2368"/>
                  <a:gd name="T34" fmla="*/ 161 w 776"/>
                  <a:gd name="T35" fmla="*/ 222 h 2368"/>
                  <a:gd name="T36" fmla="*/ 150 w 776"/>
                  <a:gd name="T37" fmla="*/ 235 h 2368"/>
                  <a:gd name="T38" fmla="*/ 171 w 776"/>
                  <a:gd name="T39" fmla="*/ 255 h 2368"/>
                  <a:gd name="T40" fmla="*/ 161 w 776"/>
                  <a:gd name="T41" fmla="*/ 275 h 2368"/>
                  <a:gd name="T42" fmla="*/ 171 w 776"/>
                  <a:gd name="T43" fmla="*/ 301 h 2368"/>
                  <a:gd name="T44" fmla="*/ 161 w 776"/>
                  <a:gd name="T45" fmla="*/ 308 h 2368"/>
                  <a:gd name="T46" fmla="*/ 171 w 776"/>
                  <a:gd name="T47" fmla="*/ 32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5" name="Arc 126"/>
              <p:cNvSpPr>
                <a:spLocks/>
              </p:cNvSpPr>
              <p:nvPr/>
            </p:nvSpPr>
            <p:spPr bwMode="hidden">
              <a:xfrm flipH="1">
                <a:off x="3144" y="319"/>
                <a:ext cx="996" cy="933"/>
              </a:xfrm>
              <a:custGeom>
                <a:avLst/>
                <a:gdLst>
                  <a:gd name="T0" fmla="*/ 0 w 36830"/>
                  <a:gd name="T1" fmla="*/ 263 h 22305"/>
                  <a:gd name="T2" fmla="*/ 996 w 36830"/>
                  <a:gd name="T3" fmla="*/ 933 h 22305"/>
                  <a:gd name="T4" fmla="*/ 412 w 36830"/>
                  <a:gd name="T5" fmla="*/ 904 h 22305"/>
                  <a:gd name="T6" fmla="*/ 0 60000 65536"/>
                  <a:gd name="T7" fmla="*/ 0 60000 65536"/>
                  <a:gd name="T8" fmla="*/ 0 60000 65536"/>
                </a:gdLst>
                <a:ahLst/>
                <a:cxnLst>
                  <a:cxn ang="T6">
                    <a:pos x="T0" y="T1"/>
                  </a:cxn>
                  <a:cxn ang="T7">
                    <a:pos x="T2" y="T3"/>
                  </a:cxn>
                  <a:cxn ang="T8">
                    <a:pos x="T4" y="T5"/>
                  </a:cxn>
                </a:cxnLst>
                <a:rect l="0" t="0" r="r" b="b"/>
                <a:pathLst>
                  <a:path w="36830" h="22305" fill="none" extrusionOk="0">
                    <a:moveTo>
                      <a:pt x="0" y="6283"/>
                    </a:moveTo>
                    <a:cubicBezTo>
                      <a:pt x="4047" y="2258"/>
                      <a:pt x="9522" y="-1"/>
                      <a:pt x="15230" y="0"/>
                    </a:cubicBezTo>
                    <a:cubicBezTo>
                      <a:pt x="27159" y="0"/>
                      <a:pt x="36830" y="9670"/>
                      <a:pt x="36830" y="21600"/>
                    </a:cubicBezTo>
                    <a:cubicBezTo>
                      <a:pt x="36830" y="21835"/>
                      <a:pt x="36826" y="22070"/>
                      <a:pt x="36818" y="22304"/>
                    </a:cubicBezTo>
                  </a:path>
                  <a:path w="36830" h="22305" stroke="0" extrusionOk="0">
                    <a:moveTo>
                      <a:pt x="0" y="6283"/>
                    </a:moveTo>
                    <a:cubicBezTo>
                      <a:pt x="4047" y="2258"/>
                      <a:pt x="9522" y="-1"/>
                      <a:pt x="15230" y="0"/>
                    </a:cubicBezTo>
                    <a:cubicBezTo>
                      <a:pt x="27159" y="0"/>
                      <a:pt x="36830" y="9670"/>
                      <a:pt x="36830" y="21600"/>
                    </a:cubicBezTo>
                    <a:cubicBezTo>
                      <a:pt x="36830" y="21835"/>
                      <a:pt x="36826" y="22070"/>
                      <a:pt x="36818" y="22304"/>
                    </a:cubicBezTo>
                    <a:lnTo>
                      <a:pt x="15230" y="21600"/>
                    </a:lnTo>
                    <a:lnTo>
                      <a:pt x="0" y="6283"/>
                    </a:lnTo>
                    <a:close/>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6" name="Arc 127"/>
              <p:cNvSpPr>
                <a:spLocks/>
              </p:cNvSpPr>
              <p:nvPr/>
            </p:nvSpPr>
            <p:spPr bwMode="hidden">
              <a:xfrm flipH="1">
                <a:off x="3425" y="123"/>
                <a:ext cx="725" cy="903"/>
              </a:xfrm>
              <a:custGeom>
                <a:avLst/>
                <a:gdLst>
                  <a:gd name="T0" fmla="*/ 0 w 31881"/>
                  <a:gd name="T1" fmla="*/ 419 h 21600"/>
                  <a:gd name="T2" fmla="*/ 725 w 31881"/>
                  <a:gd name="T3" fmla="*/ 203 h 21600"/>
                  <a:gd name="T4" fmla="*/ 415 w 31881"/>
                  <a:gd name="T5" fmla="*/ 903 h 21600"/>
                  <a:gd name="T6" fmla="*/ 0 60000 65536"/>
                  <a:gd name="T7" fmla="*/ 0 60000 65536"/>
                  <a:gd name="T8" fmla="*/ 0 60000 65536"/>
                </a:gdLst>
                <a:ahLst/>
                <a:cxnLst>
                  <a:cxn ang="T6">
                    <a:pos x="T0" y="T1"/>
                  </a:cxn>
                  <a:cxn ang="T7">
                    <a:pos x="T2" y="T3"/>
                  </a:cxn>
                  <a:cxn ang="T8">
                    <a:pos x="T4" y="T5"/>
                  </a:cxn>
                </a:cxnLst>
                <a:rect l="0" t="0" r="r" b="b"/>
                <a:pathLst>
                  <a:path w="31881" h="21600" fill="none" extrusionOk="0">
                    <a:moveTo>
                      <a:pt x="-1" y="10015"/>
                    </a:moveTo>
                    <a:cubicBezTo>
                      <a:pt x="3963" y="3778"/>
                      <a:pt x="10840" y="-1"/>
                      <a:pt x="18231" y="0"/>
                    </a:cubicBezTo>
                    <a:cubicBezTo>
                      <a:pt x="23204" y="0"/>
                      <a:pt x="28026" y="1716"/>
                      <a:pt x="31881" y="4859"/>
                    </a:cubicBezTo>
                  </a:path>
                  <a:path w="31881" h="21600" stroke="0" extrusionOk="0">
                    <a:moveTo>
                      <a:pt x="-1" y="10015"/>
                    </a:moveTo>
                    <a:cubicBezTo>
                      <a:pt x="3963" y="3778"/>
                      <a:pt x="10840" y="-1"/>
                      <a:pt x="18231" y="0"/>
                    </a:cubicBezTo>
                    <a:cubicBezTo>
                      <a:pt x="23204" y="0"/>
                      <a:pt x="28026" y="1716"/>
                      <a:pt x="31881" y="4859"/>
                    </a:cubicBezTo>
                    <a:lnTo>
                      <a:pt x="18231" y="21600"/>
                    </a:lnTo>
                    <a:lnTo>
                      <a:pt x="-1" y="10015"/>
                    </a:lnTo>
                    <a:close/>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7" name="Arc 128"/>
              <p:cNvSpPr>
                <a:spLocks/>
              </p:cNvSpPr>
              <p:nvPr/>
            </p:nvSpPr>
            <p:spPr bwMode="hidden">
              <a:xfrm>
                <a:off x="4199" y="502"/>
                <a:ext cx="299" cy="904"/>
              </a:xfrm>
              <a:custGeom>
                <a:avLst/>
                <a:gdLst>
                  <a:gd name="T0" fmla="*/ 0 w 31146"/>
                  <a:gd name="T1" fmla="*/ 189 h 21600"/>
                  <a:gd name="T2" fmla="*/ 299 w 31146"/>
                  <a:gd name="T3" fmla="*/ 400 h 21600"/>
                  <a:gd name="T4" fmla="*/ 127 w 31146"/>
                  <a:gd name="T5" fmla="*/ 904 h 21600"/>
                  <a:gd name="T6" fmla="*/ 0 60000 65536"/>
                  <a:gd name="T7" fmla="*/ 0 60000 65536"/>
                  <a:gd name="T8" fmla="*/ 0 60000 65536"/>
                </a:gdLst>
                <a:ahLst/>
                <a:cxnLst>
                  <a:cxn ang="T6">
                    <a:pos x="T0" y="T1"/>
                  </a:cxn>
                  <a:cxn ang="T7">
                    <a:pos x="T2" y="T3"/>
                  </a:cxn>
                  <a:cxn ang="T8">
                    <a:pos x="T4" y="T5"/>
                  </a:cxn>
                </a:cxnLst>
                <a:rect l="0" t="0" r="r" b="b"/>
                <a:pathLst>
                  <a:path w="31146" h="21600" fill="none" extrusionOk="0">
                    <a:moveTo>
                      <a:pt x="-1" y="4511"/>
                    </a:moveTo>
                    <a:cubicBezTo>
                      <a:pt x="3783" y="1586"/>
                      <a:pt x="8429" y="-1"/>
                      <a:pt x="13212" y="0"/>
                    </a:cubicBezTo>
                    <a:cubicBezTo>
                      <a:pt x="20409" y="0"/>
                      <a:pt x="27134" y="3585"/>
                      <a:pt x="31145" y="9561"/>
                    </a:cubicBezTo>
                  </a:path>
                  <a:path w="31146" h="21600" stroke="0" extrusionOk="0">
                    <a:moveTo>
                      <a:pt x="-1" y="4511"/>
                    </a:moveTo>
                    <a:cubicBezTo>
                      <a:pt x="3783" y="1586"/>
                      <a:pt x="8429" y="-1"/>
                      <a:pt x="13212" y="0"/>
                    </a:cubicBezTo>
                    <a:cubicBezTo>
                      <a:pt x="20409" y="0"/>
                      <a:pt x="27134" y="3585"/>
                      <a:pt x="31145" y="9561"/>
                    </a:cubicBezTo>
                    <a:lnTo>
                      <a:pt x="13212" y="21600"/>
                    </a:lnTo>
                    <a:lnTo>
                      <a:pt x="-1" y="4511"/>
                    </a:lnTo>
                    <a:close/>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8" name="Freeform 129"/>
              <p:cNvSpPr>
                <a:spLocks/>
              </p:cNvSpPr>
              <p:nvPr/>
            </p:nvSpPr>
            <p:spPr bwMode="hidden">
              <a:xfrm flipH="1">
                <a:off x="3307" y="982"/>
                <a:ext cx="425" cy="597"/>
              </a:xfrm>
              <a:custGeom>
                <a:avLst/>
                <a:gdLst>
                  <a:gd name="T0" fmla="*/ 0 w 776"/>
                  <a:gd name="T1" fmla="*/ 16 h 2368"/>
                  <a:gd name="T2" fmla="*/ 131 w 776"/>
                  <a:gd name="T3" fmla="*/ 4 h 2368"/>
                  <a:gd name="T4" fmla="*/ 53 w 776"/>
                  <a:gd name="T5" fmla="*/ 40 h 2368"/>
                  <a:gd name="T6" fmla="*/ 184 w 776"/>
                  <a:gd name="T7" fmla="*/ 40 h 2368"/>
                  <a:gd name="T8" fmla="*/ 105 w 776"/>
                  <a:gd name="T9" fmla="*/ 77 h 2368"/>
                  <a:gd name="T10" fmla="*/ 210 w 776"/>
                  <a:gd name="T11" fmla="*/ 89 h 2368"/>
                  <a:gd name="T12" fmla="*/ 158 w 776"/>
                  <a:gd name="T13" fmla="*/ 113 h 2368"/>
                  <a:gd name="T14" fmla="*/ 263 w 776"/>
                  <a:gd name="T15" fmla="*/ 125 h 2368"/>
                  <a:gd name="T16" fmla="*/ 210 w 776"/>
                  <a:gd name="T17" fmla="*/ 149 h 2368"/>
                  <a:gd name="T18" fmla="*/ 289 w 776"/>
                  <a:gd name="T19" fmla="*/ 161 h 2368"/>
                  <a:gd name="T20" fmla="*/ 263 w 776"/>
                  <a:gd name="T21" fmla="*/ 186 h 2368"/>
                  <a:gd name="T22" fmla="*/ 315 w 776"/>
                  <a:gd name="T23" fmla="*/ 210 h 2368"/>
                  <a:gd name="T24" fmla="*/ 315 w 776"/>
                  <a:gd name="T25" fmla="*/ 234 h 2368"/>
                  <a:gd name="T26" fmla="*/ 368 w 776"/>
                  <a:gd name="T27" fmla="*/ 270 h 2368"/>
                  <a:gd name="T28" fmla="*/ 342 w 776"/>
                  <a:gd name="T29" fmla="*/ 307 h 2368"/>
                  <a:gd name="T30" fmla="*/ 394 w 776"/>
                  <a:gd name="T31" fmla="*/ 331 h 2368"/>
                  <a:gd name="T32" fmla="*/ 368 w 776"/>
                  <a:gd name="T33" fmla="*/ 367 h 2368"/>
                  <a:gd name="T34" fmla="*/ 394 w 776"/>
                  <a:gd name="T35" fmla="*/ 403 h 2368"/>
                  <a:gd name="T36" fmla="*/ 368 w 776"/>
                  <a:gd name="T37" fmla="*/ 428 h 2368"/>
                  <a:gd name="T38" fmla="*/ 421 w 776"/>
                  <a:gd name="T39" fmla="*/ 464 h 2368"/>
                  <a:gd name="T40" fmla="*/ 394 w 776"/>
                  <a:gd name="T41" fmla="*/ 500 h 2368"/>
                  <a:gd name="T42" fmla="*/ 421 w 776"/>
                  <a:gd name="T43" fmla="*/ 549 h 2368"/>
                  <a:gd name="T44" fmla="*/ 394 w 776"/>
                  <a:gd name="T45" fmla="*/ 561 h 2368"/>
                  <a:gd name="T46" fmla="*/ 421 w 776"/>
                  <a:gd name="T47" fmla="*/ 597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9" name="Freeform 130"/>
              <p:cNvSpPr>
                <a:spLocks/>
              </p:cNvSpPr>
              <p:nvPr/>
            </p:nvSpPr>
            <p:spPr bwMode="hidden">
              <a:xfrm flipH="1">
                <a:off x="3507" y="350"/>
                <a:ext cx="273" cy="598"/>
              </a:xfrm>
              <a:custGeom>
                <a:avLst/>
                <a:gdLst>
                  <a:gd name="T0" fmla="*/ 0 w 776"/>
                  <a:gd name="T1" fmla="*/ 16 h 2368"/>
                  <a:gd name="T2" fmla="*/ 84 w 776"/>
                  <a:gd name="T3" fmla="*/ 4 h 2368"/>
                  <a:gd name="T4" fmla="*/ 34 w 776"/>
                  <a:gd name="T5" fmla="*/ 40 h 2368"/>
                  <a:gd name="T6" fmla="*/ 118 w 776"/>
                  <a:gd name="T7" fmla="*/ 40 h 2368"/>
                  <a:gd name="T8" fmla="*/ 68 w 776"/>
                  <a:gd name="T9" fmla="*/ 77 h 2368"/>
                  <a:gd name="T10" fmla="*/ 135 w 776"/>
                  <a:gd name="T11" fmla="*/ 89 h 2368"/>
                  <a:gd name="T12" fmla="*/ 101 w 776"/>
                  <a:gd name="T13" fmla="*/ 113 h 2368"/>
                  <a:gd name="T14" fmla="*/ 169 w 776"/>
                  <a:gd name="T15" fmla="*/ 125 h 2368"/>
                  <a:gd name="T16" fmla="*/ 135 w 776"/>
                  <a:gd name="T17" fmla="*/ 150 h 2368"/>
                  <a:gd name="T18" fmla="*/ 186 w 776"/>
                  <a:gd name="T19" fmla="*/ 162 h 2368"/>
                  <a:gd name="T20" fmla="*/ 169 w 776"/>
                  <a:gd name="T21" fmla="*/ 186 h 2368"/>
                  <a:gd name="T22" fmla="*/ 203 w 776"/>
                  <a:gd name="T23" fmla="*/ 210 h 2368"/>
                  <a:gd name="T24" fmla="*/ 203 w 776"/>
                  <a:gd name="T25" fmla="*/ 234 h 2368"/>
                  <a:gd name="T26" fmla="*/ 236 w 776"/>
                  <a:gd name="T27" fmla="*/ 271 h 2368"/>
                  <a:gd name="T28" fmla="*/ 220 w 776"/>
                  <a:gd name="T29" fmla="*/ 307 h 2368"/>
                  <a:gd name="T30" fmla="*/ 253 w 776"/>
                  <a:gd name="T31" fmla="*/ 331 h 2368"/>
                  <a:gd name="T32" fmla="*/ 236 w 776"/>
                  <a:gd name="T33" fmla="*/ 368 h 2368"/>
                  <a:gd name="T34" fmla="*/ 253 w 776"/>
                  <a:gd name="T35" fmla="*/ 404 h 2368"/>
                  <a:gd name="T36" fmla="*/ 236 w 776"/>
                  <a:gd name="T37" fmla="*/ 428 h 2368"/>
                  <a:gd name="T38" fmla="*/ 270 w 776"/>
                  <a:gd name="T39" fmla="*/ 465 h 2368"/>
                  <a:gd name="T40" fmla="*/ 253 w 776"/>
                  <a:gd name="T41" fmla="*/ 501 h 2368"/>
                  <a:gd name="T42" fmla="*/ 270 w 776"/>
                  <a:gd name="T43" fmla="*/ 550 h 2368"/>
                  <a:gd name="T44" fmla="*/ 253 w 776"/>
                  <a:gd name="T45" fmla="*/ 562 h 2368"/>
                  <a:gd name="T46" fmla="*/ 270 w 776"/>
                  <a:gd name="T47" fmla="*/ 59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0" name="Freeform 131"/>
              <p:cNvSpPr>
                <a:spLocks/>
              </p:cNvSpPr>
              <p:nvPr/>
            </p:nvSpPr>
            <p:spPr bwMode="hidden">
              <a:xfrm flipH="1">
                <a:off x="3821" y="172"/>
                <a:ext cx="164" cy="597"/>
              </a:xfrm>
              <a:custGeom>
                <a:avLst/>
                <a:gdLst>
                  <a:gd name="T0" fmla="*/ 0 w 776"/>
                  <a:gd name="T1" fmla="*/ 16 h 2368"/>
                  <a:gd name="T2" fmla="*/ 51 w 776"/>
                  <a:gd name="T3" fmla="*/ 4 h 2368"/>
                  <a:gd name="T4" fmla="*/ 20 w 776"/>
                  <a:gd name="T5" fmla="*/ 40 h 2368"/>
                  <a:gd name="T6" fmla="*/ 71 w 776"/>
                  <a:gd name="T7" fmla="*/ 40 h 2368"/>
                  <a:gd name="T8" fmla="*/ 41 w 776"/>
                  <a:gd name="T9" fmla="*/ 77 h 2368"/>
                  <a:gd name="T10" fmla="*/ 81 w 776"/>
                  <a:gd name="T11" fmla="*/ 89 h 2368"/>
                  <a:gd name="T12" fmla="*/ 61 w 776"/>
                  <a:gd name="T13" fmla="*/ 113 h 2368"/>
                  <a:gd name="T14" fmla="*/ 101 w 776"/>
                  <a:gd name="T15" fmla="*/ 125 h 2368"/>
                  <a:gd name="T16" fmla="*/ 81 w 776"/>
                  <a:gd name="T17" fmla="*/ 149 h 2368"/>
                  <a:gd name="T18" fmla="*/ 112 w 776"/>
                  <a:gd name="T19" fmla="*/ 161 h 2368"/>
                  <a:gd name="T20" fmla="*/ 101 w 776"/>
                  <a:gd name="T21" fmla="*/ 186 h 2368"/>
                  <a:gd name="T22" fmla="*/ 122 w 776"/>
                  <a:gd name="T23" fmla="*/ 210 h 2368"/>
                  <a:gd name="T24" fmla="*/ 122 w 776"/>
                  <a:gd name="T25" fmla="*/ 234 h 2368"/>
                  <a:gd name="T26" fmla="*/ 142 w 776"/>
                  <a:gd name="T27" fmla="*/ 270 h 2368"/>
                  <a:gd name="T28" fmla="*/ 132 w 776"/>
                  <a:gd name="T29" fmla="*/ 307 h 2368"/>
                  <a:gd name="T30" fmla="*/ 152 w 776"/>
                  <a:gd name="T31" fmla="*/ 331 h 2368"/>
                  <a:gd name="T32" fmla="*/ 142 w 776"/>
                  <a:gd name="T33" fmla="*/ 367 h 2368"/>
                  <a:gd name="T34" fmla="*/ 152 w 776"/>
                  <a:gd name="T35" fmla="*/ 403 h 2368"/>
                  <a:gd name="T36" fmla="*/ 142 w 776"/>
                  <a:gd name="T37" fmla="*/ 428 h 2368"/>
                  <a:gd name="T38" fmla="*/ 162 w 776"/>
                  <a:gd name="T39" fmla="*/ 464 h 2368"/>
                  <a:gd name="T40" fmla="*/ 152 w 776"/>
                  <a:gd name="T41" fmla="*/ 500 h 2368"/>
                  <a:gd name="T42" fmla="*/ 162 w 776"/>
                  <a:gd name="T43" fmla="*/ 549 h 2368"/>
                  <a:gd name="T44" fmla="*/ 152 w 776"/>
                  <a:gd name="T45" fmla="*/ 561 h 2368"/>
                  <a:gd name="T46" fmla="*/ 162 w 776"/>
                  <a:gd name="T47" fmla="*/ 597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1" name="Freeform 132"/>
              <p:cNvSpPr>
                <a:spLocks/>
              </p:cNvSpPr>
              <p:nvPr/>
            </p:nvSpPr>
            <p:spPr bwMode="hidden">
              <a:xfrm>
                <a:off x="4841" y="894"/>
                <a:ext cx="395" cy="628"/>
              </a:xfrm>
              <a:custGeom>
                <a:avLst/>
                <a:gdLst>
                  <a:gd name="T0" fmla="*/ 0 w 776"/>
                  <a:gd name="T1" fmla="*/ 17 h 2368"/>
                  <a:gd name="T2" fmla="*/ 122 w 776"/>
                  <a:gd name="T3" fmla="*/ 4 h 2368"/>
                  <a:gd name="T4" fmla="*/ 49 w 776"/>
                  <a:gd name="T5" fmla="*/ 42 h 2368"/>
                  <a:gd name="T6" fmla="*/ 171 w 776"/>
                  <a:gd name="T7" fmla="*/ 42 h 2368"/>
                  <a:gd name="T8" fmla="*/ 98 w 776"/>
                  <a:gd name="T9" fmla="*/ 81 h 2368"/>
                  <a:gd name="T10" fmla="*/ 195 w 776"/>
                  <a:gd name="T11" fmla="*/ 93 h 2368"/>
                  <a:gd name="T12" fmla="*/ 147 w 776"/>
                  <a:gd name="T13" fmla="*/ 119 h 2368"/>
                  <a:gd name="T14" fmla="*/ 244 w 776"/>
                  <a:gd name="T15" fmla="*/ 132 h 2368"/>
                  <a:gd name="T16" fmla="*/ 195 w 776"/>
                  <a:gd name="T17" fmla="*/ 157 h 2368"/>
                  <a:gd name="T18" fmla="*/ 269 w 776"/>
                  <a:gd name="T19" fmla="*/ 170 h 2368"/>
                  <a:gd name="T20" fmla="*/ 244 w 776"/>
                  <a:gd name="T21" fmla="*/ 195 h 2368"/>
                  <a:gd name="T22" fmla="*/ 293 w 776"/>
                  <a:gd name="T23" fmla="*/ 221 h 2368"/>
                  <a:gd name="T24" fmla="*/ 293 w 776"/>
                  <a:gd name="T25" fmla="*/ 246 h 2368"/>
                  <a:gd name="T26" fmla="*/ 342 w 776"/>
                  <a:gd name="T27" fmla="*/ 284 h 2368"/>
                  <a:gd name="T28" fmla="*/ 318 w 776"/>
                  <a:gd name="T29" fmla="*/ 322 h 2368"/>
                  <a:gd name="T30" fmla="*/ 366 w 776"/>
                  <a:gd name="T31" fmla="*/ 348 h 2368"/>
                  <a:gd name="T32" fmla="*/ 342 w 776"/>
                  <a:gd name="T33" fmla="*/ 386 h 2368"/>
                  <a:gd name="T34" fmla="*/ 366 w 776"/>
                  <a:gd name="T35" fmla="*/ 424 h 2368"/>
                  <a:gd name="T36" fmla="*/ 342 w 776"/>
                  <a:gd name="T37" fmla="*/ 450 h 2368"/>
                  <a:gd name="T38" fmla="*/ 391 w 776"/>
                  <a:gd name="T39" fmla="*/ 488 h 2368"/>
                  <a:gd name="T40" fmla="*/ 366 w 776"/>
                  <a:gd name="T41" fmla="*/ 526 h 2368"/>
                  <a:gd name="T42" fmla="*/ 391 w 776"/>
                  <a:gd name="T43" fmla="*/ 577 h 2368"/>
                  <a:gd name="T44" fmla="*/ 366 w 776"/>
                  <a:gd name="T45" fmla="*/ 590 h 2368"/>
                  <a:gd name="T46" fmla="*/ 391 w 776"/>
                  <a:gd name="T47" fmla="*/ 628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2" name="Freeform 133"/>
              <p:cNvSpPr>
                <a:spLocks/>
              </p:cNvSpPr>
              <p:nvPr/>
            </p:nvSpPr>
            <p:spPr bwMode="hidden">
              <a:xfrm>
                <a:off x="4636" y="576"/>
                <a:ext cx="595" cy="419"/>
              </a:xfrm>
              <a:custGeom>
                <a:avLst/>
                <a:gdLst>
                  <a:gd name="T0" fmla="*/ 0 w 776"/>
                  <a:gd name="T1" fmla="*/ 11 h 2368"/>
                  <a:gd name="T2" fmla="*/ 184 w 776"/>
                  <a:gd name="T3" fmla="*/ 3 h 2368"/>
                  <a:gd name="T4" fmla="*/ 74 w 776"/>
                  <a:gd name="T5" fmla="*/ 28 h 2368"/>
                  <a:gd name="T6" fmla="*/ 258 w 776"/>
                  <a:gd name="T7" fmla="*/ 28 h 2368"/>
                  <a:gd name="T8" fmla="*/ 147 w 776"/>
                  <a:gd name="T9" fmla="*/ 54 h 2368"/>
                  <a:gd name="T10" fmla="*/ 294 w 776"/>
                  <a:gd name="T11" fmla="*/ 62 h 2368"/>
                  <a:gd name="T12" fmla="*/ 221 w 776"/>
                  <a:gd name="T13" fmla="*/ 79 h 2368"/>
                  <a:gd name="T14" fmla="*/ 368 w 776"/>
                  <a:gd name="T15" fmla="*/ 88 h 2368"/>
                  <a:gd name="T16" fmla="*/ 294 w 776"/>
                  <a:gd name="T17" fmla="*/ 105 h 2368"/>
                  <a:gd name="T18" fmla="*/ 405 w 776"/>
                  <a:gd name="T19" fmla="*/ 113 h 2368"/>
                  <a:gd name="T20" fmla="*/ 368 w 776"/>
                  <a:gd name="T21" fmla="*/ 130 h 2368"/>
                  <a:gd name="T22" fmla="*/ 442 w 776"/>
                  <a:gd name="T23" fmla="*/ 147 h 2368"/>
                  <a:gd name="T24" fmla="*/ 442 w 776"/>
                  <a:gd name="T25" fmla="*/ 164 h 2368"/>
                  <a:gd name="T26" fmla="*/ 515 w 776"/>
                  <a:gd name="T27" fmla="*/ 190 h 2368"/>
                  <a:gd name="T28" fmla="*/ 478 w 776"/>
                  <a:gd name="T29" fmla="*/ 215 h 2368"/>
                  <a:gd name="T30" fmla="*/ 552 w 776"/>
                  <a:gd name="T31" fmla="*/ 232 h 2368"/>
                  <a:gd name="T32" fmla="*/ 515 w 776"/>
                  <a:gd name="T33" fmla="*/ 258 h 2368"/>
                  <a:gd name="T34" fmla="*/ 552 w 776"/>
                  <a:gd name="T35" fmla="*/ 283 h 2368"/>
                  <a:gd name="T36" fmla="*/ 515 w 776"/>
                  <a:gd name="T37" fmla="*/ 300 h 2368"/>
                  <a:gd name="T38" fmla="*/ 589 w 776"/>
                  <a:gd name="T39" fmla="*/ 326 h 2368"/>
                  <a:gd name="T40" fmla="*/ 552 w 776"/>
                  <a:gd name="T41" fmla="*/ 351 h 2368"/>
                  <a:gd name="T42" fmla="*/ 589 w 776"/>
                  <a:gd name="T43" fmla="*/ 385 h 2368"/>
                  <a:gd name="T44" fmla="*/ 552 w 776"/>
                  <a:gd name="T45" fmla="*/ 394 h 2368"/>
                  <a:gd name="T46" fmla="*/ 589 w 776"/>
                  <a:gd name="T47" fmla="*/ 419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3" name="Freeform 134"/>
              <p:cNvSpPr>
                <a:spLocks/>
              </p:cNvSpPr>
              <p:nvPr/>
            </p:nvSpPr>
            <p:spPr bwMode="hidden">
              <a:xfrm>
                <a:off x="4658" y="132"/>
                <a:ext cx="260" cy="562"/>
              </a:xfrm>
              <a:custGeom>
                <a:avLst/>
                <a:gdLst>
                  <a:gd name="T0" fmla="*/ 0 w 776"/>
                  <a:gd name="T1" fmla="*/ 15 h 2368"/>
                  <a:gd name="T2" fmla="*/ 80 w 776"/>
                  <a:gd name="T3" fmla="*/ 4 h 2368"/>
                  <a:gd name="T4" fmla="*/ 32 w 776"/>
                  <a:gd name="T5" fmla="*/ 38 h 2368"/>
                  <a:gd name="T6" fmla="*/ 113 w 776"/>
                  <a:gd name="T7" fmla="*/ 38 h 2368"/>
                  <a:gd name="T8" fmla="*/ 64 w 776"/>
                  <a:gd name="T9" fmla="*/ 72 h 2368"/>
                  <a:gd name="T10" fmla="*/ 129 w 776"/>
                  <a:gd name="T11" fmla="*/ 84 h 2368"/>
                  <a:gd name="T12" fmla="*/ 96 w 776"/>
                  <a:gd name="T13" fmla="*/ 106 h 2368"/>
                  <a:gd name="T14" fmla="*/ 161 w 776"/>
                  <a:gd name="T15" fmla="*/ 118 h 2368"/>
                  <a:gd name="T16" fmla="*/ 129 w 776"/>
                  <a:gd name="T17" fmla="*/ 141 h 2368"/>
                  <a:gd name="T18" fmla="*/ 177 w 776"/>
                  <a:gd name="T19" fmla="*/ 152 h 2368"/>
                  <a:gd name="T20" fmla="*/ 161 w 776"/>
                  <a:gd name="T21" fmla="*/ 175 h 2368"/>
                  <a:gd name="T22" fmla="*/ 193 w 776"/>
                  <a:gd name="T23" fmla="*/ 197 h 2368"/>
                  <a:gd name="T24" fmla="*/ 193 w 776"/>
                  <a:gd name="T25" fmla="*/ 220 h 2368"/>
                  <a:gd name="T26" fmla="*/ 225 w 776"/>
                  <a:gd name="T27" fmla="*/ 254 h 2368"/>
                  <a:gd name="T28" fmla="*/ 209 w 776"/>
                  <a:gd name="T29" fmla="*/ 289 h 2368"/>
                  <a:gd name="T30" fmla="*/ 241 w 776"/>
                  <a:gd name="T31" fmla="*/ 311 h 2368"/>
                  <a:gd name="T32" fmla="*/ 225 w 776"/>
                  <a:gd name="T33" fmla="*/ 346 h 2368"/>
                  <a:gd name="T34" fmla="*/ 241 w 776"/>
                  <a:gd name="T35" fmla="*/ 380 h 2368"/>
                  <a:gd name="T36" fmla="*/ 225 w 776"/>
                  <a:gd name="T37" fmla="*/ 403 h 2368"/>
                  <a:gd name="T38" fmla="*/ 257 w 776"/>
                  <a:gd name="T39" fmla="*/ 437 h 2368"/>
                  <a:gd name="T40" fmla="*/ 241 w 776"/>
                  <a:gd name="T41" fmla="*/ 471 h 2368"/>
                  <a:gd name="T42" fmla="*/ 257 w 776"/>
                  <a:gd name="T43" fmla="*/ 516 h 2368"/>
                  <a:gd name="T44" fmla="*/ 241 w 776"/>
                  <a:gd name="T45" fmla="*/ 528 h 2368"/>
                  <a:gd name="T46" fmla="*/ 257 w 776"/>
                  <a:gd name="T47" fmla="*/ 562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folHlink"/>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4" name="Freeform 135"/>
              <p:cNvSpPr>
                <a:spLocks/>
              </p:cNvSpPr>
              <p:nvPr/>
            </p:nvSpPr>
            <p:spPr bwMode="hidden">
              <a:xfrm rot="-1346631">
                <a:off x="4401" y="599"/>
                <a:ext cx="174" cy="329"/>
              </a:xfrm>
              <a:custGeom>
                <a:avLst/>
                <a:gdLst>
                  <a:gd name="T0" fmla="*/ 0 w 776"/>
                  <a:gd name="T1" fmla="*/ 9 h 2368"/>
                  <a:gd name="T2" fmla="*/ 54 w 776"/>
                  <a:gd name="T3" fmla="*/ 2 h 2368"/>
                  <a:gd name="T4" fmla="*/ 22 w 776"/>
                  <a:gd name="T5" fmla="*/ 22 h 2368"/>
                  <a:gd name="T6" fmla="*/ 75 w 776"/>
                  <a:gd name="T7" fmla="*/ 22 h 2368"/>
                  <a:gd name="T8" fmla="*/ 43 w 776"/>
                  <a:gd name="T9" fmla="*/ 42 h 2368"/>
                  <a:gd name="T10" fmla="*/ 86 w 776"/>
                  <a:gd name="T11" fmla="*/ 49 h 2368"/>
                  <a:gd name="T12" fmla="*/ 65 w 776"/>
                  <a:gd name="T13" fmla="*/ 62 h 2368"/>
                  <a:gd name="T14" fmla="*/ 108 w 776"/>
                  <a:gd name="T15" fmla="*/ 69 h 2368"/>
                  <a:gd name="T16" fmla="*/ 86 w 776"/>
                  <a:gd name="T17" fmla="*/ 82 h 2368"/>
                  <a:gd name="T18" fmla="*/ 118 w 776"/>
                  <a:gd name="T19" fmla="*/ 89 h 2368"/>
                  <a:gd name="T20" fmla="*/ 108 w 776"/>
                  <a:gd name="T21" fmla="*/ 102 h 2368"/>
                  <a:gd name="T22" fmla="*/ 129 w 776"/>
                  <a:gd name="T23" fmla="*/ 116 h 2368"/>
                  <a:gd name="T24" fmla="*/ 129 w 776"/>
                  <a:gd name="T25" fmla="*/ 129 h 2368"/>
                  <a:gd name="T26" fmla="*/ 151 w 776"/>
                  <a:gd name="T27" fmla="*/ 149 h 2368"/>
                  <a:gd name="T28" fmla="*/ 140 w 776"/>
                  <a:gd name="T29" fmla="*/ 169 h 2368"/>
                  <a:gd name="T30" fmla="*/ 161 w 776"/>
                  <a:gd name="T31" fmla="*/ 182 h 2368"/>
                  <a:gd name="T32" fmla="*/ 151 w 776"/>
                  <a:gd name="T33" fmla="*/ 202 h 2368"/>
                  <a:gd name="T34" fmla="*/ 161 w 776"/>
                  <a:gd name="T35" fmla="*/ 222 h 2368"/>
                  <a:gd name="T36" fmla="*/ 151 w 776"/>
                  <a:gd name="T37" fmla="*/ 236 h 2368"/>
                  <a:gd name="T38" fmla="*/ 172 w 776"/>
                  <a:gd name="T39" fmla="*/ 256 h 2368"/>
                  <a:gd name="T40" fmla="*/ 161 w 776"/>
                  <a:gd name="T41" fmla="*/ 276 h 2368"/>
                  <a:gd name="T42" fmla="*/ 172 w 776"/>
                  <a:gd name="T43" fmla="*/ 302 h 2368"/>
                  <a:gd name="T44" fmla="*/ 161 w 776"/>
                  <a:gd name="T45" fmla="*/ 309 h 2368"/>
                  <a:gd name="T46" fmla="*/ 172 w 776"/>
                  <a:gd name="T47" fmla="*/ 329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5" name="Freeform 136"/>
              <p:cNvSpPr>
                <a:spLocks/>
              </p:cNvSpPr>
              <p:nvPr/>
            </p:nvSpPr>
            <p:spPr bwMode="hidden">
              <a:xfrm rot="1346631" flipH="1">
                <a:off x="3783" y="590"/>
                <a:ext cx="173" cy="329"/>
              </a:xfrm>
              <a:custGeom>
                <a:avLst/>
                <a:gdLst>
                  <a:gd name="T0" fmla="*/ 0 w 776"/>
                  <a:gd name="T1" fmla="*/ 9 h 2368"/>
                  <a:gd name="T2" fmla="*/ 54 w 776"/>
                  <a:gd name="T3" fmla="*/ 2 h 2368"/>
                  <a:gd name="T4" fmla="*/ 21 w 776"/>
                  <a:gd name="T5" fmla="*/ 22 h 2368"/>
                  <a:gd name="T6" fmla="*/ 75 w 776"/>
                  <a:gd name="T7" fmla="*/ 22 h 2368"/>
                  <a:gd name="T8" fmla="*/ 43 w 776"/>
                  <a:gd name="T9" fmla="*/ 42 h 2368"/>
                  <a:gd name="T10" fmla="*/ 86 w 776"/>
                  <a:gd name="T11" fmla="*/ 49 h 2368"/>
                  <a:gd name="T12" fmla="*/ 64 w 776"/>
                  <a:gd name="T13" fmla="*/ 62 h 2368"/>
                  <a:gd name="T14" fmla="*/ 107 w 776"/>
                  <a:gd name="T15" fmla="*/ 69 h 2368"/>
                  <a:gd name="T16" fmla="*/ 86 w 776"/>
                  <a:gd name="T17" fmla="*/ 82 h 2368"/>
                  <a:gd name="T18" fmla="*/ 118 w 776"/>
                  <a:gd name="T19" fmla="*/ 89 h 2368"/>
                  <a:gd name="T20" fmla="*/ 107 w 776"/>
                  <a:gd name="T21" fmla="*/ 102 h 2368"/>
                  <a:gd name="T22" fmla="*/ 128 w 776"/>
                  <a:gd name="T23" fmla="*/ 116 h 2368"/>
                  <a:gd name="T24" fmla="*/ 128 w 776"/>
                  <a:gd name="T25" fmla="*/ 129 h 2368"/>
                  <a:gd name="T26" fmla="*/ 150 w 776"/>
                  <a:gd name="T27" fmla="*/ 149 h 2368"/>
                  <a:gd name="T28" fmla="*/ 139 w 776"/>
                  <a:gd name="T29" fmla="*/ 169 h 2368"/>
                  <a:gd name="T30" fmla="*/ 161 w 776"/>
                  <a:gd name="T31" fmla="*/ 182 h 2368"/>
                  <a:gd name="T32" fmla="*/ 150 w 776"/>
                  <a:gd name="T33" fmla="*/ 202 h 2368"/>
                  <a:gd name="T34" fmla="*/ 161 w 776"/>
                  <a:gd name="T35" fmla="*/ 222 h 2368"/>
                  <a:gd name="T36" fmla="*/ 150 w 776"/>
                  <a:gd name="T37" fmla="*/ 236 h 2368"/>
                  <a:gd name="T38" fmla="*/ 171 w 776"/>
                  <a:gd name="T39" fmla="*/ 256 h 2368"/>
                  <a:gd name="T40" fmla="*/ 161 w 776"/>
                  <a:gd name="T41" fmla="*/ 276 h 2368"/>
                  <a:gd name="T42" fmla="*/ 171 w 776"/>
                  <a:gd name="T43" fmla="*/ 302 h 2368"/>
                  <a:gd name="T44" fmla="*/ 161 w 776"/>
                  <a:gd name="T45" fmla="*/ 309 h 2368"/>
                  <a:gd name="T46" fmla="*/ 171 w 776"/>
                  <a:gd name="T47" fmla="*/ 329 h 236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76" h="2368">
                    <a:moveTo>
                      <a:pt x="0" y="64"/>
                    </a:moveTo>
                    <a:cubicBezTo>
                      <a:pt x="112" y="32"/>
                      <a:pt x="224" y="0"/>
                      <a:pt x="240" y="16"/>
                    </a:cubicBezTo>
                    <a:cubicBezTo>
                      <a:pt x="256" y="32"/>
                      <a:pt x="80" y="136"/>
                      <a:pt x="96" y="160"/>
                    </a:cubicBezTo>
                    <a:cubicBezTo>
                      <a:pt x="112" y="184"/>
                      <a:pt x="320" y="136"/>
                      <a:pt x="336" y="160"/>
                    </a:cubicBezTo>
                    <a:cubicBezTo>
                      <a:pt x="352" y="184"/>
                      <a:pt x="184" y="272"/>
                      <a:pt x="192" y="304"/>
                    </a:cubicBezTo>
                    <a:cubicBezTo>
                      <a:pt x="200" y="336"/>
                      <a:pt x="368" y="328"/>
                      <a:pt x="384" y="352"/>
                    </a:cubicBezTo>
                    <a:cubicBezTo>
                      <a:pt x="400" y="376"/>
                      <a:pt x="272" y="424"/>
                      <a:pt x="288" y="448"/>
                    </a:cubicBezTo>
                    <a:cubicBezTo>
                      <a:pt x="304" y="472"/>
                      <a:pt x="464" y="472"/>
                      <a:pt x="480" y="496"/>
                    </a:cubicBezTo>
                    <a:cubicBezTo>
                      <a:pt x="496" y="520"/>
                      <a:pt x="376" y="568"/>
                      <a:pt x="384" y="592"/>
                    </a:cubicBezTo>
                    <a:cubicBezTo>
                      <a:pt x="392" y="616"/>
                      <a:pt x="512" y="616"/>
                      <a:pt x="528" y="640"/>
                    </a:cubicBezTo>
                    <a:cubicBezTo>
                      <a:pt x="544" y="664"/>
                      <a:pt x="472" y="704"/>
                      <a:pt x="480" y="736"/>
                    </a:cubicBezTo>
                    <a:cubicBezTo>
                      <a:pt x="488" y="768"/>
                      <a:pt x="560" y="800"/>
                      <a:pt x="576" y="832"/>
                    </a:cubicBezTo>
                    <a:cubicBezTo>
                      <a:pt x="592" y="864"/>
                      <a:pt x="560" y="888"/>
                      <a:pt x="576" y="928"/>
                    </a:cubicBezTo>
                    <a:cubicBezTo>
                      <a:pt x="592" y="968"/>
                      <a:pt x="664" y="1024"/>
                      <a:pt x="672" y="1072"/>
                    </a:cubicBezTo>
                    <a:cubicBezTo>
                      <a:pt x="680" y="1120"/>
                      <a:pt x="616" y="1176"/>
                      <a:pt x="624" y="1216"/>
                    </a:cubicBezTo>
                    <a:cubicBezTo>
                      <a:pt x="632" y="1256"/>
                      <a:pt x="712" y="1272"/>
                      <a:pt x="720" y="1312"/>
                    </a:cubicBezTo>
                    <a:cubicBezTo>
                      <a:pt x="728" y="1352"/>
                      <a:pt x="672" y="1408"/>
                      <a:pt x="672" y="1456"/>
                    </a:cubicBezTo>
                    <a:cubicBezTo>
                      <a:pt x="672" y="1504"/>
                      <a:pt x="720" y="1560"/>
                      <a:pt x="720" y="1600"/>
                    </a:cubicBezTo>
                    <a:cubicBezTo>
                      <a:pt x="720" y="1640"/>
                      <a:pt x="664" y="1656"/>
                      <a:pt x="672" y="1696"/>
                    </a:cubicBezTo>
                    <a:cubicBezTo>
                      <a:pt x="680" y="1736"/>
                      <a:pt x="760" y="1792"/>
                      <a:pt x="768" y="1840"/>
                    </a:cubicBezTo>
                    <a:cubicBezTo>
                      <a:pt x="776" y="1888"/>
                      <a:pt x="720" y="1928"/>
                      <a:pt x="720" y="1984"/>
                    </a:cubicBezTo>
                    <a:cubicBezTo>
                      <a:pt x="720" y="2040"/>
                      <a:pt x="768" y="2136"/>
                      <a:pt x="768" y="2176"/>
                    </a:cubicBezTo>
                    <a:cubicBezTo>
                      <a:pt x="768" y="2216"/>
                      <a:pt x="720" y="2192"/>
                      <a:pt x="720" y="2224"/>
                    </a:cubicBezTo>
                    <a:cubicBezTo>
                      <a:pt x="720" y="2256"/>
                      <a:pt x="744" y="2312"/>
                      <a:pt x="768" y="2368"/>
                    </a:cubicBezTo>
                  </a:path>
                </a:pathLst>
              </a:cu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5123" name="Rectangle 137"/>
          <p:cNvSpPr>
            <a:spLocks noGrp="1" noChangeArrowheads="1"/>
          </p:cNvSpPr>
          <p:nvPr>
            <p:ph type="title"/>
          </p:nvPr>
        </p:nvSpPr>
        <p:spPr bwMode="auto">
          <a:xfrm>
            <a:off x="685800" y="301625"/>
            <a:ext cx="7772400" cy="146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4" name="Rectangle 138"/>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25067" name="Rectangle 139"/>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US"/>
          </a:p>
        </p:txBody>
      </p:sp>
      <p:sp>
        <p:nvSpPr>
          <p:cNvPr id="125068" name="Rectangle 14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atin typeface="+mn-lt"/>
              </a:defRPr>
            </a:lvl1pPr>
          </a:lstStyle>
          <a:p>
            <a:pPr>
              <a:defRPr/>
            </a:pPr>
            <a:endParaRPr lang="en-US"/>
          </a:p>
        </p:txBody>
      </p:sp>
      <p:sp>
        <p:nvSpPr>
          <p:cNvPr id="125069" name="Rectangle 141"/>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154A3403-11CB-4761-A9B6-B6F51A67AC02}"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74"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Black" pitchFamily="34" charset="0"/>
        </a:defRPr>
      </a:lvl2pPr>
      <a:lvl3pPr algn="l" rtl="0" eaLnBrk="0" fontAlgn="base" hangingPunct="0">
        <a:spcBef>
          <a:spcPct val="0"/>
        </a:spcBef>
        <a:spcAft>
          <a:spcPct val="0"/>
        </a:spcAft>
        <a:defRPr sz="4400">
          <a:solidFill>
            <a:schemeClr val="tx2"/>
          </a:solidFill>
          <a:latin typeface="Arial Black" pitchFamily="34" charset="0"/>
        </a:defRPr>
      </a:lvl3pPr>
      <a:lvl4pPr algn="l" rtl="0" eaLnBrk="0" fontAlgn="base" hangingPunct="0">
        <a:spcBef>
          <a:spcPct val="0"/>
        </a:spcBef>
        <a:spcAft>
          <a:spcPct val="0"/>
        </a:spcAft>
        <a:defRPr sz="4400">
          <a:solidFill>
            <a:schemeClr val="tx2"/>
          </a:solidFill>
          <a:latin typeface="Arial Black" pitchFamily="34" charset="0"/>
        </a:defRPr>
      </a:lvl4pPr>
      <a:lvl5pPr algn="l" rtl="0" eaLnBrk="0" fontAlgn="base" hangingPunct="0">
        <a:spcBef>
          <a:spcPct val="0"/>
        </a:spcBef>
        <a:spcAft>
          <a:spcPct val="0"/>
        </a:spcAft>
        <a:defRPr sz="4400">
          <a:solidFill>
            <a:schemeClr val="tx2"/>
          </a:solidFill>
          <a:latin typeface="Arial Black" pitchFamily="34" charset="0"/>
        </a:defRPr>
      </a:lvl5pPr>
      <a:lvl6pPr marL="457200" algn="l" rtl="0" fontAlgn="base">
        <a:spcBef>
          <a:spcPct val="0"/>
        </a:spcBef>
        <a:spcAft>
          <a:spcPct val="0"/>
        </a:spcAft>
        <a:defRPr sz="4400">
          <a:solidFill>
            <a:schemeClr val="tx2"/>
          </a:solidFill>
          <a:latin typeface="Arial Black" pitchFamily="34" charset="0"/>
        </a:defRPr>
      </a:lvl6pPr>
      <a:lvl7pPr marL="914400" algn="l" rtl="0" fontAlgn="base">
        <a:spcBef>
          <a:spcPct val="0"/>
        </a:spcBef>
        <a:spcAft>
          <a:spcPct val="0"/>
        </a:spcAft>
        <a:defRPr sz="4400">
          <a:solidFill>
            <a:schemeClr val="tx2"/>
          </a:solidFill>
          <a:latin typeface="Arial Black" pitchFamily="34" charset="0"/>
        </a:defRPr>
      </a:lvl7pPr>
      <a:lvl8pPr marL="1371600" algn="l" rtl="0" fontAlgn="base">
        <a:spcBef>
          <a:spcPct val="0"/>
        </a:spcBef>
        <a:spcAft>
          <a:spcPct val="0"/>
        </a:spcAft>
        <a:defRPr sz="4400">
          <a:solidFill>
            <a:schemeClr val="tx2"/>
          </a:solidFill>
          <a:latin typeface="Arial Black" pitchFamily="34" charset="0"/>
        </a:defRPr>
      </a:lvl8pPr>
      <a:lvl9pPr marL="1828800" algn="l" rtl="0" fontAlgn="base">
        <a:spcBef>
          <a:spcPct val="0"/>
        </a:spcBef>
        <a:spcAft>
          <a:spcPct val="0"/>
        </a:spcAft>
        <a:defRPr sz="44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Font typeface="Times New Roman" pitchFamily="18" charset="0"/>
        <a:buChar char="−"/>
        <a:defRPr sz="2000">
          <a:solidFill>
            <a:schemeClr val="tx1"/>
          </a:solidFill>
          <a:latin typeface="+mn-lt"/>
        </a:defRPr>
      </a:lvl4pPr>
      <a:lvl5pPr marL="2057400" indent="-228600" algn="l" rtl="0" eaLnBrk="0" fontAlgn="base" hangingPunct="0">
        <a:spcBef>
          <a:spcPct val="20000"/>
        </a:spcBef>
        <a:spcAft>
          <a:spcPct val="0"/>
        </a:spcAft>
        <a:buFont typeface="Times New Roman" pitchFamily="18" charset="0"/>
        <a:buChar char="–"/>
        <a:defRPr sz="2000">
          <a:solidFill>
            <a:schemeClr val="tx1"/>
          </a:solidFill>
          <a:latin typeface="+mn-lt"/>
        </a:defRPr>
      </a:lvl5pPr>
      <a:lvl6pPr marL="2514600" indent="-228600" algn="l" rtl="0" fontAlgn="base">
        <a:spcBef>
          <a:spcPct val="20000"/>
        </a:spcBef>
        <a:spcAft>
          <a:spcPct val="0"/>
        </a:spcAft>
        <a:buFont typeface="Times New Roman" pitchFamily="18" charset="0"/>
        <a:buChar char="–"/>
        <a:defRPr sz="2000">
          <a:solidFill>
            <a:schemeClr val="tx1"/>
          </a:solidFill>
          <a:latin typeface="+mn-lt"/>
        </a:defRPr>
      </a:lvl6pPr>
      <a:lvl7pPr marL="2971800" indent="-228600" algn="l" rtl="0" fontAlgn="base">
        <a:spcBef>
          <a:spcPct val="20000"/>
        </a:spcBef>
        <a:spcAft>
          <a:spcPct val="0"/>
        </a:spcAft>
        <a:buFont typeface="Times New Roman" pitchFamily="18" charset="0"/>
        <a:buChar char="–"/>
        <a:defRPr sz="2000">
          <a:solidFill>
            <a:schemeClr val="tx1"/>
          </a:solidFill>
          <a:latin typeface="+mn-lt"/>
        </a:defRPr>
      </a:lvl7pPr>
      <a:lvl8pPr marL="3429000" indent="-228600" algn="l" rtl="0" fontAlgn="base">
        <a:spcBef>
          <a:spcPct val="20000"/>
        </a:spcBef>
        <a:spcAft>
          <a:spcPct val="0"/>
        </a:spcAft>
        <a:buFont typeface="Times New Roman" pitchFamily="18" charset="0"/>
        <a:buChar char="–"/>
        <a:defRPr sz="2000">
          <a:solidFill>
            <a:schemeClr val="tx1"/>
          </a:solidFill>
          <a:latin typeface="+mn-lt"/>
        </a:defRPr>
      </a:lvl8pPr>
      <a:lvl9pPr marL="3886200" indent="-228600" algn="l" rtl="0" fontAlgn="base">
        <a:spcBef>
          <a:spcPct val="20000"/>
        </a:spcBef>
        <a:spcAft>
          <a:spcPct val="0"/>
        </a:spcAft>
        <a:buFont typeface="Times New Roman"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3" Type="http://schemas.openxmlformats.org/officeDocument/2006/relationships/hyperlink" Target="http://www.shsu.edu/~txcae/Powerpoints/prepostest/cluesdefinepostest.html" TargetMode="External"/><Relationship Id="rId2" Type="http://schemas.openxmlformats.org/officeDocument/2006/relationships/hyperlink" Target="http://www.shsu.edu/~txcae/Powerpoints/prepostest/contextclues1pretest.html" TargetMode="External"/><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3" Type="http://schemas.openxmlformats.org/officeDocument/2006/relationships/hyperlink" Target="http://www.studyzone.org/testprep/e4topic.cfm?TopicID=24" TargetMode="External"/><Relationship Id="rId2" Type="http://schemas.openxmlformats.org/officeDocument/2006/relationships/hyperlink" Target="http://www.quia.com/pop/117579.html" TargetMode="External"/><Relationship Id="rId1" Type="http://schemas.openxmlformats.org/officeDocument/2006/relationships/slideLayout" Target="../slideLayouts/slideLayout36.xml"/><Relationship Id="rId5" Type="http://schemas.openxmlformats.org/officeDocument/2006/relationships/hyperlink" Target="http://wps.ablongman.com/long_licklider_vocabulary_1/0,1682,11855-,00.html" TargetMode="External"/><Relationship Id="rId4" Type="http://schemas.openxmlformats.org/officeDocument/2006/relationships/hyperlink" Target="http://www.tv411.org/lessons/cfm/reading.cfm?str=reading&amp;num=7&amp;act=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manatee.k12.fl.us/sites/elementary/palmasola/ccprac1.htm" TargetMode="External"/><Relationship Id="rId2" Type="http://schemas.openxmlformats.org/officeDocument/2006/relationships/hyperlink" Target="http://www.woodland.k12.mo.us/faculty/rgarner/Reading/Using%20Context%20Clues_riddles.doc" TargetMode="External"/><Relationship Id="rId1" Type="http://schemas.openxmlformats.org/officeDocument/2006/relationships/slideLayout" Target="../slideLayouts/slideLayout36.xml"/><Relationship Id="rId5" Type="http://schemas.openxmlformats.org/officeDocument/2006/relationships/hyperlink" Target="http://www.manatee.k12.fl.us/sites/elementary/palmasola/rcdc2cc.htm" TargetMode="External"/><Relationship Id="rId4" Type="http://schemas.openxmlformats.org/officeDocument/2006/relationships/hyperlink" Target="http://www.manatee.k12.fl.us/sites/elementary/palmasola/ccprac2.ht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qgaSmJKR9HM" TargetMode="Externa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5E0012"/>
            </a:gs>
            <a:gs pos="100000">
              <a:srgbClr val="CC0027"/>
            </a:gs>
          </a:gsLst>
          <a:lin ang="5400000" scaled="1"/>
        </a:gra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09600" y="914400"/>
            <a:ext cx="7848600" cy="3200400"/>
          </a:xfrm>
        </p:spPr>
        <p:txBody>
          <a:bodyPr/>
          <a:lstStyle/>
          <a:p>
            <a:pPr eaLnBrk="1" hangingPunct="1"/>
            <a:r>
              <a:rPr lang="en-US" altLang="en-US" sz="5400" smtClean="0">
                <a:solidFill>
                  <a:srgbClr val="3399FF"/>
                </a:solidFill>
                <a:latin typeface="Georgia" pitchFamily="18" charset="0"/>
              </a:rPr>
              <a:t>Context Clues:  You be the Detective </a:t>
            </a:r>
            <a:r>
              <a:rPr lang="en-US" altLang="en-US" sz="6600" smtClean="0">
                <a:solidFill>
                  <a:srgbClr val="3399FF"/>
                </a:solidFill>
                <a:latin typeface="Georgia" pitchFamily="18" charset="0"/>
              </a:rPr>
              <a:t/>
            </a:r>
            <a:br>
              <a:rPr lang="en-US" altLang="en-US" sz="6600" smtClean="0">
                <a:solidFill>
                  <a:srgbClr val="3399FF"/>
                </a:solidFill>
                <a:latin typeface="Georgia" pitchFamily="18" charset="0"/>
              </a:rPr>
            </a:br>
            <a:endParaRPr lang="en-US" altLang="en-US" sz="6600" smtClean="0">
              <a:solidFill>
                <a:srgbClr val="3399FF"/>
              </a:solidFill>
              <a:latin typeface="Georgia" pitchFamily="18" charset="0"/>
            </a:endParaRPr>
          </a:p>
        </p:txBody>
      </p:sp>
      <p:sp>
        <p:nvSpPr>
          <p:cNvPr id="10243" name="Text Box 4"/>
          <p:cNvSpPr txBox="1">
            <a:spLocks noChangeArrowheads="1"/>
          </p:cNvSpPr>
          <p:nvPr/>
        </p:nvSpPr>
        <p:spPr bwMode="auto">
          <a:xfrm>
            <a:off x="7162800" y="3200400"/>
            <a:ext cx="1676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ltLang="en-US"/>
          </a:p>
        </p:txBody>
      </p:sp>
      <p:pic>
        <p:nvPicPr>
          <p:cNvPr id="2053" name="Picture 5" descr="j0282788"/>
          <p:cNvPicPr>
            <a:picLocks noChangeAspect="1" noChangeArrowheads="1" noCrop="1"/>
          </p:cNvPicPr>
          <p:nvPr>
            <p:ph type="subTitle" idx="1"/>
          </p:nvPr>
        </p:nvPicPr>
        <p:blipFill>
          <a:blip r:embed="rId2">
            <a:extLst>
              <a:ext uri="{28A0092B-C50C-407E-A947-70E740481C1C}">
                <a14:useLocalDpi xmlns:a14="http://schemas.microsoft.com/office/drawing/2010/main" val="0"/>
              </a:ext>
            </a:extLst>
          </a:blip>
          <a:srcRect/>
          <a:stretch>
            <a:fillRect/>
          </a:stretch>
        </p:blipFill>
        <p:spPr>
          <a:xfrm rot="20541035">
            <a:off x="3276600" y="4038600"/>
            <a:ext cx="2311400" cy="2206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500"/>
                                  </p:stCondLst>
                                  <p:childTnLst>
                                    <p:set>
                                      <p:cBhvr>
                                        <p:cTn id="6" dur="1" fill="hold">
                                          <p:stCondLst>
                                            <p:cond delay="0"/>
                                          </p:stCondLst>
                                        </p:cTn>
                                        <p:tgtEl>
                                          <p:spTgt spid="2053"/>
                                        </p:tgtEl>
                                        <p:attrNameLst>
                                          <p:attrName>style.visibility</p:attrName>
                                        </p:attrNameLst>
                                      </p:cBhvr>
                                      <p:to>
                                        <p:strVal val="visible"/>
                                      </p:to>
                                    </p:set>
                                    <p:anim calcmode="lin" valueType="num">
                                      <p:cBhvr>
                                        <p:cTn id="7" dur="500" fill="hold"/>
                                        <p:tgtEl>
                                          <p:spTgt spid="2053"/>
                                        </p:tgtEl>
                                        <p:attrNameLst>
                                          <p:attrName>ppt_w</p:attrName>
                                        </p:attrNameLst>
                                      </p:cBhvr>
                                      <p:tavLst>
                                        <p:tav tm="0">
                                          <p:val>
                                            <p:strVal val="#ppt_w*0.70"/>
                                          </p:val>
                                        </p:tav>
                                        <p:tav tm="100000">
                                          <p:val>
                                            <p:strVal val="#ppt_w"/>
                                          </p:val>
                                        </p:tav>
                                      </p:tavLst>
                                    </p:anim>
                                    <p:anim calcmode="lin" valueType="num">
                                      <p:cBhvr>
                                        <p:cTn id="8" dur="500" fill="hold"/>
                                        <p:tgtEl>
                                          <p:spTgt spid="2053"/>
                                        </p:tgtEl>
                                        <p:attrNameLst>
                                          <p:attrName>ppt_h</p:attrName>
                                        </p:attrNameLst>
                                      </p:cBhvr>
                                      <p:tavLst>
                                        <p:tav tm="0">
                                          <p:val>
                                            <p:strVal val="#ppt_h"/>
                                          </p:val>
                                        </p:tav>
                                        <p:tav tm="100000">
                                          <p:val>
                                            <p:strVal val="#ppt_h"/>
                                          </p:val>
                                        </p:tav>
                                      </p:tavLst>
                                    </p:anim>
                                    <p:animEffect transition="in" filter="fade">
                                      <p:cBhvr>
                                        <p:cTn id="9" dur="5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228600"/>
            <a:ext cx="8382000" cy="381000"/>
          </a:xfrm>
        </p:spPr>
        <p:txBody>
          <a:bodyPr/>
          <a:lstStyle/>
          <a:p>
            <a:pPr eaLnBrk="1" hangingPunct="1">
              <a:defRPr/>
            </a:pPr>
            <a:r>
              <a:rPr lang="en-US" sz="4000" smtClean="0">
                <a:solidFill>
                  <a:srgbClr val="3399FF"/>
                </a:solidFill>
              </a:rPr>
              <a:t>Context Clues Practice Activity</a:t>
            </a:r>
          </a:p>
        </p:txBody>
      </p:sp>
      <p:sp>
        <p:nvSpPr>
          <p:cNvPr id="7171" name="Rectangle 3"/>
          <p:cNvSpPr>
            <a:spLocks noGrp="1" noChangeArrowheads="1"/>
          </p:cNvSpPr>
          <p:nvPr>
            <p:ph type="body" idx="1"/>
          </p:nvPr>
        </p:nvSpPr>
        <p:spPr>
          <a:xfrm>
            <a:off x="457200" y="914400"/>
            <a:ext cx="8229600" cy="5638800"/>
          </a:xfrm>
        </p:spPr>
        <p:txBody>
          <a:bodyPr/>
          <a:lstStyle/>
          <a:p>
            <a:pPr algn="ctr" eaLnBrk="1" hangingPunct="1">
              <a:lnSpc>
                <a:spcPct val="80000"/>
              </a:lnSpc>
              <a:buFont typeface="Wingdings" pitchFamily="2" charset="2"/>
              <a:buNone/>
              <a:defRPr/>
            </a:pPr>
            <a:r>
              <a:rPr lang="en-US" sz="2000" i="1" smtClean="0">
                <a:solidFill>
                  <a:srgbClr val="FFFF66"/>
                </a:solidFill>
                <a:latin typeface="Bookman Old Style" pitchFamily="18" charset="0"/>
              </a:rPr>
              <a:t>	</a:t>
            </a:r>
            <a:r>
              <a:rPr lang="en-US" sz="2200" smtClean="0">
                <a:solidFill>
                  <a:srgbClr val="FFFF66"/>
                </a:solidFill>
              </a:rPr>
              <a:t>Your friend Ryan has moved to a new country and is learning a new language. Read what he wrote in his diary and see if you can figure out the meaning to the underlined words.</a:t>
            </a:r>
          </a:p>
          <a:p>
            <a:pPr eaLnBrk="1" hangingPunct="1">
              <a:lnSpc>
                <a:spcPct val="80000"/>
              </a:lnSpc>
              <a:buFont typeface="Wingdings" pitchFamily="2" charset="2"/>
              <a:buNone/>
              <a:defRPr/>
            </a:pPr>
            <a:endParaRPr lang="en-US" sz="2200" smtClean="0">
              <a:solidFill>
                <a:srgbClr val="FFFF66"/>
              </a:solidFill>
            </a:endParaRPr>
          </a:p>
          <a:p>
            <a:pPr eaLnBrk="1" hangingPunct="1">
              <a:lnSpc>
                <a:spcPct val="80000"/>
              </a:lnSpc>
              <a:buFont typeface="Wingdings" pitchFamily="2" charset="2"/>
              <a:buNone/>
              <a:defRPr/>
            </a:pPr>
            <a:r>
              <a:rPr lang="en-US" sz="1800" smtClean="0">
                <a:solidFill>
                  <a:schemeClr val="tx2"/>
                </a:solidFill>
              </a:rPr>
              <a:t>Dear Diary,</a:t>
            </a:r>
          </a:p>
          <a:p>
            <a:pPr eaLnBrk="1" hangingPunct="1">
              <a:lnSpc>
                <a:spcPct val="80000"/>
              </a:lnSpc>
              <a:buFont typeface="Wingdings" pitchFamily="2" charset="2"/>
              <a:buNone/>
              <a:defRPr/>
            </a:pPr>
            <a:endParaRPr lang="en-US" sz="1800" smtClean="0">
              <a:solidFill>
                <a:schemeClr val="tx2"/>
              </a:solidFill>
            </a:endParaRPr>
          </a:p>
          <a:p>
            <a:pPr eaLnBrk="1" hangingPunct="1">
              <a:lnSpc>
                <a:spcPct val="80000"/>
              </a:lnSpc>
              <a:buFont typeface="Wingdings" pitchFamily="2" charset="2"/>
              <a:buNone/>
              <a:defRPr/>
            </a:pPr>
            <a:r>
              <a:rPr lang="en-US" sz="1800" smtClean="0">
                <a:solidFill>
                  <a:schemeClr val="tx2"/>
                </a:solidFill>
              </a:rPr>
              <a:t>		I overslept this morning. I had to eat my bowl of </a:t>
            </a:r>
            <a:r>
              <a:rPr lang="en-US" sz="1800" b="1" u="sng" smtClean="0">
                <a:solidFill>
                  <a:schemeClr val="tx2"/>
                </a:solidFill>
              </a:rPr>
              <a:t>poof-poofs</a:t>
            </a:r>
            <a:r>
              <a:rPr lang="en-US" sz="1800" b="1" smtClean="0">
                <a:solidFill>
                  <a:schemeClr val="tx2"/>
                </a:solidFill>
              </a:rPr>
              <a:t> </a:t>
            </a:r>
            <a:r>
              <a:rPr lang="en-US" sz="1800" smtClean="0">
                <a:solidFill>
                  <a:schemeClr val="tx2"/>
                </a:solidFill>
              </a:rPr>
              <a:t>very quickly, and I almost missed the </a:t>
            </a:r>
            <a:r>
              <a:rPr lang="en-US" sz="1800" b="1" u="sng" smtClean="0">
                <a:solidFill>
                  <a:schemeClr val="tx2"/>
                </a:solidFill>
              </a:rPr>
              <a:t>tramzam</a:t>
            </a:r>
            <a:r>
              <a:rPr lang="en-US" sz="1800" smtClean="0">
                <a:solidFill>
                  <a:schemeClr val="tx2"/>
                </a:solidFill>
              </a:rPr>
              <a:t>. When I got to school, I realized I had forgotten my </a:t>
            </a:r>
            <a:r>
              <a:rPr lang="en-US" sz="1800" b="1" u="sng" smtClean="0">
                <a:solidFill>
                  <a:schemeClr val="tx2"/>
                </a:solidFill>
              </a:rPr>
              <a:t>zilgping</a:t>
            </a:r>
            <a:r>
              <a:rPr lang="en-US" sz="1800" b="1" smtClean="0">
                <a:solidFill>
                  <a:schemeClr val="tx2"/>
                </a:solidFill>
              </a:rPr>
              <a:t> </a:t>
            </a:r>
            <a:r>
              <a:rPr lang="en-US" sz="1800" smtClean="0">
                <a:solidFill>
                  <a:schemeClr val="tx2"/>
                </a:solidFill>
              </a:rPr>
              <a:t>. Luckily, Ms. Jutzi is very </a:t>
            </a:r>
            <a:r>
              <a:rPr lang="en-US" sz="1800" b="1" u="sng" smtClean="0">
                <a:solidFill>
                  <a:schemeClr val="tx2"/>
                </a:solidFill>
              </a:rPr>
              <a:t>zoosh</a:t>
            </a:r>
            <a:r>
              <a:rPr lang="en-US" sz="1800" b="1" smtClean="0">
                <a:solidFill>
                  <a:schemeClr val="tx2"/>
                </a:solidFill>
              </a:rPr>
              <a:t>, </a:t>
            </a:r>
            <a:r>
              <a:rPr lang="en-US" sz="1800" smtClean="0">
                <a:solidFill>
                  <a:schemeClr val="tx2"/>
                </a:solidFill>
              </a:rPr>
              <a:t>and told me I could bring it tomorrow.</a:t>
            </a:r>
          </a:p>
          <a:p>
            <a:pPr eaLnBrk="1" hangingPunct="1">
              <a:lnSpc>
                <a:spcPct val="80000"/>
              </a:lnSpc>
              <a:buFont typeface="Wingdings" pitchFamily="2" charset="2"/>
              <a:buNone/>
              <a:defRPr/>
            </a:pPr>
            <a:r>
              <a:rPr lang="en-US" sz="1800" smtClean="0">
                <a:solidFill>
                  <a:schemeClr val="tx2"/>
                </a:solidFill>
              </a:rPr>
              <a:t>		After school, some friends and I played </a:t>
            </a:r>
            <a:r>
              <a:rPr lang="en-US" sz="1800" b="1" u="sng" smtClean="0">
                <a:solidFill>
                  <a:schemeClr val="tx2"/>
                </a:solidFill>
              </a:rPr>
              <a:t>plingming</a:t>
            </a:r>
            <a:r>
              <a:rPr lang="en-US" sz="1800" smtClean="0">
                <a:solidFill>
                  <a:schemeClr val="tx2"/>
                </a:solidFill>
              </a:rPr>
              <a:t>. It’s a new game I am learning. We scored 7 points and they only scored 5 points, so we were the </a:t>
            </a:r>
            <a:r>
              <a:rPr lang="en-US" sz="1800" b="1" u="sng" smtClean="0">
                <a:solidFill>
                  <a:schemeClr val="tx2"/>
                </a:solidFill>
              </a:rPr>
              <a:t>zoiters</a:t>
            </a:r>
            <a:r>
              <a:rPr lang="en-US" sz="1800" smtClean="0">
                <a:solidFill>
                  <a:schemeClr val="tx2"/>
                </a:solidFill>
              </a:rPr>
              <a:t>!</a:t>
            </a:r>
          </a:p>
          <a:p>
            <a:pPr eaLnBrk="1" hangingPunct="1">
              <a:lnSpc>
                <a:spcPct val="80000"/>
              </a:lnSpc>
              <a:buFont typeface="Wingdings" pitchFamily="2" charset="2"/>
              <a:buNone/>
              <a:defRPr/>
            </a:pPr>
            <a:r>
              <a:rPr lang="en-US" sz="1800" smtClean="0">
                <a:solidFill>
                  <a:schemeClr val="tx2"/>
                </a:solidFill>
              </a:rPr>
              <a:t>		Dad says that next weekend we’re going to the </a:t>
            </a:r>
            <a:r>
              <a:rPr lang="en-US" sz="1800" b="1" u="sng" smtClean="0">
                <a:solidFill>
                  <a:schemeClr val="tx2"/>
                </a:solidFill>
              </a:rPr>
              <a:t>fladder</a:t>
            </a:r>
            <a:r>
              <a:rPr lang="en-US" sz="1800" b="1" smtClean="0">
                <a:solidFill>
                  <a:schemeClr val="tx2"/>
                </a:solidFill>
              </a:rPr>
              <a:t> </a:t>
            </a:r>
            <a:r>
              <a:rPr lang="en-US" sz="1800" smtClean="0">
                <a:solidFill>
                  <a:schemeClr val="tx2"/>
                </a:solidFill>
              </a:rPr>
              <a:t>. I can’t wait! I love to swim and play in the sand. I hope I don’t get a sunburn though.</a:t>
            </a:r>
          </a:p>
          <a:p>
            <a:pPr eaLnBrk="1" hangingPunct="1">
              <a:lnSpc>
                <a:spcPct val="80000"/>
              </a:lnSpc>
              <a:buFont typeface="Wingdings" pitchFamily="2" charset="2"/>
              <a:buNone/>
              <a:defRPr/>
            </a:pPr>
            <a:r>
              <a:rPr lang="en-US" sz="1800" smtClean="0">
                <a:solidFill>
                  <a:schemeClr val="tx2"/>
                </a:solidFill>
              </a:rPr>
              <a:t>		Well, I better go to bed soon. I don’t want to wake up late again and miss my </a:t>
            </a:r>
            <a:r>
              <a:rPr lang="en-US" sz="1800" b="1" u="sng" smtClean="0">
                <a:solidFill>
                  <a:schemeClr val="tx2"/>
                </a:solidFill>
              </a:rPr>
              <a:t>tramzam</a:t>
            </a:r>
            <a:r>
              <a:rPr lang="en-US" sz="1800" smtClean="0">
                <a:solidFill>
                  <a:schemeClr val="tx2"/>
                </a:solidFill>
              </a:rPr>
              <a:t>!</a:t>
            </a:r>
          </a:p>
          <a:p>
            <a:pPr eaLnBrk="1" hangingPunct="1">
              <a:lnSpc>
                <a:spcPct val="80000"/>
              </a:lnSpc>
              <a:buFont typeface="Wingdings" pitchFamily="2" charset="2"/>
              <a:buNone/>
              <a:defRPr/>
            </a:pPr>
            <a:endParaRPr lang="en-US" sz="1800" smtClean="0">
              <a:solidFill>
                <a:schemeClr val="tx2"/>
              </a:solidFill>
            </a:endParaRPr>
          </a:p>
          <a:p>
            <a:pPr eaLnBrk="1" hangingPunct="1">
              <a:lnSpc>
                <a:spcPct val="80000"/>
              </a:lnSpc>
              <a:buFont typeface="Wingdings" pitchFamily="2" charset="2"/>
              <a:buNone/>
              <a:defRPr/>
            </a:pPr>
            <a:r>
              <a:rPr lang="en-US" sz="1800" smtClean="0">
                <a:solidFill>
                  <a:schemeClr val="tx2"/>
                </a:solidFill>
              </a:rPr>
              <a:t>Until tomorrow,</a:t>
            </a:r>
          </a:p>
          <a:p>
            <a:pPr eaLnBrk="1" hangingPunct="1">
              <a:lnSpc>
                <a:spcPct val="80000"/>
              </a:lnSpc>
              <a:buFont typeface="Wingdings" pitchFamily="2" charset="2"/>
              <a:buNone/>
              <a:defRPr/>
            </a:pPr>
            <a:r>
              <a:rPr lang="en-US" sz="1800" smtClean="0">
                <a:solidFill>
                  <a:schemeClr val="tx2"/>
                </a:solidFill>
              </a:rPr>
              <a:t>Ryan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7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sz="4800" smtClean="0">
                <a:solidFill>
                  <a:srgbClr val="3399FF"/>
                </a:solidFill>
              </a:rPr>
              <a:t>Directions</a:t>
            </a:r>
          </a:p>
        </p:txBody>
      </p:sp>
      <p:sp>
        <p:nvSpPr>
          <p:cNvPr id="25603" name="Rectangle 3"/>
          <p:cNvSpPr>
            <a:spLocks noGrp="1" noChangeArrowheads="1"/>
          </p:cNvSpPr>
          <p:nvPr>
            <p:ph type="body" sz="half" idx="1"/>
          </p:nvPr>
        </p:nvSpPr>
        <p:spPr>
          <a:xfrm>
            <a:off x="457200" y="1600200"/>
            <a:ext cx="8077200" cy="4495800"/>
          </a:xfrm>
        </p:spPr>
        <p:txBody>
          <a:bodyPr/>
          <a:lstStyle/>
          <a:p>
            <a:pPr eaLnBrk="1" hangingPunct="1">
              <a:lnSpc>
                <a:spcPct val="90000"/>
              </a:lnSpc>
              <a:buFont typeface="Wingdings" pitchFamily="2" charset="2"/>
              <a:buNone/>
              <a:defRPr/>
            </a:pPr>
            <a:r>
              <a:rPr lang="en-US" sz="1800" smtClean="0">
                <a:solidFill>
                  <a:srgbClr val="FFFFCC"/>
                </a:solidFill>
              </a:rPr>
              <a:t>	</a:t>
            </a:r>
            <a:r>
              <a:rPr lang="en-US" sz="3600" smtClean="0">
                <a:solidFill>
                  <a:srgbClr val="FFFFCC"/>
                </a:solidFill>
              </a:rPr>
              <a:t>It’s time for some detective work.  Take each word from Ryan’s diary that is written in his new language and use the context clues in the text to figure them out!</a:t>
            </a:r>
          </a:p>
          <a:p>
            <a:pPr eaLnBrk="1" hangingPunct="1">
              <a:lnSpc>
                <a:spcPct val="90000"/>
              </a:lnSpc>
              <a:buFont typeface="Wingdings" pitchFamily="2" charset="2"/>
              <a:buNone/>
              <a:defRPr/>
            </a:pPr>
            <a:endParaRPr lang="en-US" sz="3600" smtClean="0">
              <a:solidFill>
                <a:srgbClr val="FFFFCC"/>
              </a:solidFill>
            </a:endParaRPr>
          </a:p>
          <a:p>
            <a:pPr lvl="1" eaLnBrk="1" hangingPunct="1">
              <a:lnSpc>
                <a:spcPct val="90000"/>
              </a:lnSpc>
              <a:buClr>
                <a:schemeClr val="hlink"/>
              </a:buClr>
              <a:buFont typeface="Times New Roman" pitchFamily="18" charset="0"/>
              <a:buNone/>
              <a:defRPr/>
            </a:pPr>
            <a:endParaRPr lang="en-US" sz="3600" smtClean="0">
              <a:solidFill>
                <a:srgbClr val="FFFFCC"/>
              </a:solidFill>
            </a:endParaRPr>
          </a:p>
          <a:p>
            <a:pPr eaLnBrk="1" hangingPunct="1">
              <a:lnSpc>
                <a:spcPct val="90000"/>
              </a:lnSpc>
              <a:buFont typeface="Wingdings" pitchFamily="2" charset="2"/>
              <a:buNone/>
              <a:defRPr/>
            </a:pPr>
            <a:endParaRPr lang="en-US" sz="1800" smtClean="0">
              <a:solidFill>
                <a:srgbClr val="FFFFCC"/>
              </a:solidFill>
            </a:endParaRPr>
          </a:p>
          <a:p>
            <a:pPr lvl="1" eaLnBrk="1" hangingPunct="1">
              <a:lnSpc>
                <a:spcPct val="90000"/>
              </a:lnSpc>
              <a:buFontTx/>
              <a:buNone/>
              <a:defRPr/>
            </a:pPr>
            <a:r>
              <a:rPr lang="en-US" sz="1600" smtClean="0">
                <a:solidFill>
                  <a:srgbClr val="FFFFCC"/>
                </a:solidFill>
              </a:rPr>
              <a:t> </a:t>
            </a:r>
          </a:p>
          <a:p>
            <a:pPr lvl="1" eaLnBrk="1" hangingPunct="1">
              <a:lnSpc>
                <a:spcPct val="90000"/>
              </a:lnSpc>
              <a:buFontTx/>
              <a:buNone/>
              <a:defRPr/>
            </a:pPr>
            <a:endParaRPr lang="en-US" sz="1600" smtClean="0">
              <a:solidFill>
                <a:srgbClr val="FFFFCC"/>
              </a:solidFill>
            </a:endParaRPr>
          </a:p>
        </p:txBody>
      </p:sp>
      <p:pic>
        <p:nvPicPr>
          <p:cNvPr id="25604" name="Picture 4" descr="j0282788"/>
          <p:cNvPicPr>
            <a:picLocks noChangeAspect="1" noChangeArrowheads="1" noCrop="1"/>
          </p:cNvPicPr>
          <p:nvPr>
            <p:ph sz="half" idx="2"/>
          </p:nvPr>
        </p:nvPicPr>
        <p:blipFill>
          <a:blip r:embed="rId2">
            <a:extLst>
              <a:ext uri="{28A0092B-C50C-407E-A947-70E740481C1C}">
                <a14:useLocalDpi xmlns:a14="http://schemas.microsoft.com/office/drawing/2010/main" val="0"/>
              </a:ext>
            </a:extLst>
          </a:blip>
          <a:srcRect/>
          <a:stretch>
            <a:fillRect/>
          </a:stretch>
        </p:blipFill>
        <p:spPr>
          <a:xfrm rot="20541035">
            <a:off x="3048000" y="4267200"/>
            <a:ext cx="2438400" cy="23288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500"/>
                                  </p:stCondLst>
                                  <p:childTnLst>
                                    <p:set>
                                      <p:cBhvr>
                                        <p:cTn id="6" dur="1" fill="hold">
                                          <p:stCondLst>
                                            <p:cond delay="0"/>
                                          </p:stCondLst>
                                        </p:cTn>
                                        <p:tgtEl>
                                          <p:spTgt spid="25604"/>
                                        </p:tgtEl>
                                        <p:attrNameLst>
                                          <p:attrName>style.visibility</p:attrName>
                                        </p:attrNameLst>
                                      </p:cBhvr>
                                      <p:to>
                                        <p:strVal val="visible"/>
                                      </p:to>
                                    </p:set>
                                    <p:anim calcmode="lin" valueType="num">
                                      <p:cBhvr>
                                        <p:cTn id="7" dur="1000" fill="hold"/>
                                        <p:tgtEl>
                                          <p:spTgt spid="25604"/>
                                        </p:tgtEl>
                                        <p:attrNameLst>
                                          <p:attrName>ppt_w</p:attrName>
                                        </p:attrNameLst>
                                      </p:cBhvr>
                                      <p:tavLst>
                                        <p:tav tm="0">
                                          <p:val>
                                            <p:strVal val="#ppt_w*0.70"/>
                                          </p:val>
                                        </p:tav>
                                        <p:tav tm="100000">
                                          <p:val>
                                            <p:strVal val="#ppt_w"/>
                                          </p:val>
                                        </p:tav>
                                      </p:tavLst>
                                    </p:anim>
                                    <p:anim calcmode="lin" valueType="num">
                                      <p:cBhvr>
                                        <p:cTn id="8" dur="1000" fill="hold"/>
                                        <p:tgtEl>
                                          <p:spTgt spid="25604"/>
                                        </p:tgtEl>
                                        <p:attrNameLst>
                                          <p:attrName>ppt_h</p:attrName>
                                        </p:attrNameLst>
                                      </p:cBhvr>
                                      <p:tavLst>
                                        <p:tav tm="0">
                                          <p:val>
                                            <p:strVal val="#ppt_h"/>
                                          </p:val>
                                        </p:tav>
                                        <p:tav tm="100000">
                                          <p:val>
                                            <p:strVal val="#ppt_h"/>
                                          </p:val>
                                        </p:tav>
                                      </p:tavLst>
                                    </p:anim>
                                    <p:animEffect transition="in" filter="fade">
                                      <p:cBhvr>
                                        <p:cTn id="9" dur="10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5" name="Rectangle 3"/>
          <p:cNvSpPr>
            <a:spLocks noGrp="1" noChangeArrowheads="1"/>
          </p:cNvSpPr>
          <p:nvPr>
            <p:ph type="body" idx="1"/>
          </p:nvPr>
        </p:nvSpPr>
        <p:spPr>
          <a:xfrm>
            <a:off x="457200" y="0"/>
            <a:ext cx="8686800" cy="6629400"/>
          </a:xfrm>
        </p:spPr>
        <p:txBody>
          <a:bodyPr/>
          <a:lstStyle/>
          <a:p>
            <a:pPr eaLnBrk="1" hangingPunct="1">
              <a:lnSpc>
                <a:spcPct val="90000"/>
              </a:lnSpc>
              <a:buFont typeface="Wingdings" pitchFamily="2" charset="2"/>
              <a:buNone/>
              <a:defRPr/>
            </a:pPr>
            <a:endParaRPr lang="en-US" sz="900" smtClean="0">
              <a:solidFill>
                <a:srgbClr val="FFFFCC"/>
              </a:solidFill>
            </a:endParaRPr>
          </a:p>
          <a:p>
            <a:pPr eaLnBrk="1" hangingPunct="1">
              <a:lnSpc>
                <a:spcPct val="90000"/>
              </a:lnSpc>
              <a:buFont typeface="Wingdings" pitchFamily="2" charset="2"/>
              <a:buNone/>
              <a:defRPr/>
            </a:pPr>
            <a:r>
              <a:rPr lang="en-US" smtClean="0">
                <a:solidFill>
                  <a:srgbClr val="3399FF"/>
                </a:solidFill>
              </a:rPr>
              <a:t>Let’s begin…</a:t>
            </a:r>
          </a:p>
          <a:p>
            <a:pPr eaLnBrk="1" hangingPunct="1">
              <a:lnSpc>
                <a:spcPct val="90000"/>
              </a:lnSpc>
              <a:buFont typeface="Wingdings" pitchFamily="2" charset="2"/>
              <a:buNone/>
              <a:defRPr/>
            </a:pPr>
            <a:endParaRPr lang="en-US" sz="500" smtClean="0">
              <a:solidFill>
                <a:srgbClr val="3399FF"/>
              </a:solidFill>
            </a:endParaRPr>
          </a:p>
          <a:p>
            <a:pPr eaLnBrk="1" hangingPunct="1">
              <a:lnSpc>
                <a:spcPct val="90000"/>
              </a:lnSpc>
              <a:defRPr/>
            </a:pPr>
            <a:r>
              <a:rPr lang="en-US" sz="2000" smtClean="0">
                <a:solidFill>
                  <a:srgbClr val="FFFFCC"/>
                </a:solidFill>
              </a:rPr>
              <a:t>What could the word </a:t>
            </a:r>
            <a:r>
              <a:rPr lang="en-US" sz="2000" b="1" u="sng" smtClean="0">
                <a:solidFill>
                  <a:srgbClr val="FFFFCC"/>
                </a:solidFill>
              </a:rPr>
              <a:t>poof-poofs</a:t>
            </a:r>
            <a:r>
              <a:rPr lang="en-US" sz="2000" smtClean="0">
                <a:solidFill>
                  <a:srgbClr val="FFFFCC"/>
                </a:solidFill>
              </a:rPr>
              <a:t> mean?</a:t>
            </a:r>
          </a:p>
          <a:p>
            <a:pPr lvl="1" eaLnBrk="1" hangingPunct="1">
              <a:lnSpc>
                <a:spcPct val="90000"/>
              </a:lnSpc>
              <a:buClr>
                <a:schemeClr val="hlink"/>
              </a:buClr>
              <a:buFont typeface="Times New Roman" pitchFamily="18" charset="0"/>
              <a:buChar char="►"/>
              <a:defRPr/>
            </a:pPr>
            <a:r>
              <a:rPr lang="en-US" sz="1800" smtClean="0">
                <a:solidFill>
                  <a:srgbClr val="FFFFCC"/>
                </a:solidFill>
              </a:rPr>
              <a:t>The sentences tell me it is something that can be eaten.  I know that it is a breakfast food because Ryan said it was morning.  I also know that it goes in a bowl.  What do you think it is?</a:t>
            </a:r>
          </a:p>
          <a:p>
            <a:pPr lvl="1" eaLnBrk="1" hangingPunct="1">
              <a:lnSpc>
                <a:spcPct val="90000"/>
              </a:lnSpc>
              <a:buClr>
                <a:schemeClr val="hlink"/>
              </a:buClr>
              <a:buFont typeface="Times New Roman" pitchFamily="18" charset="0"/>
              <a:buChar char="►"/>
              <a:defRPr/>
            </a:pPr>
            <a:r>
              <a:rPr lang="en-US" sz="1800" smtClean="0">
                <a:solidFill>
                  <a:srgbClr val="FFFFCC"/>
                </a:solidFill>
              </a:rPr>
              <a:t>The most logical guess would be a type of cereal.</a:t>
            </a:r>
          </a:p>
          <a:p>
            <a:pPr eaLnBrk="1" hangingPunct="1">
              <a:lnSpc>
                <a:spcPct val="90000"/>
              </a:lnSpc>
              <a:buFont typeface="Wingdings" pitchFamily="2" charset="2"/>
              <a:buNone/>
              <a:defRPr/>
            </a:pPr>
            <a:endParaRPr lang="en-US" sz="1000" smtClean="0">
              <a:solidFill>
                <a:srgbClr val="FFFFCC"/>
              </a:solidFill>
            </a:endParaRPr>
          </a:p>
          <a:p>
            <a:pPr eaLnBrk="1" hangingPunct="1">
              <a:lnSpc>
                <a:spcPct val="90000"/>
              </a:lnSpc>
              <a:defRPr/>
            </a:pPr>
            <a:r>
              <a:rPr lang="en-US" sz="2000" smtClean="0">
                <a:solidFill>
                  <a:srgbClr val="FFFFCC"/>
                </a:solidFill>
              </a:rPr>
              <a:t>What could the word </a:t>
            </a:r>
            <a:r>
              <a:rPr lang="en-US" sz="2000" b="1" u="sng" smtClean="0">
                <a:solidFill>
                  <a:srgbClr val="FFFFCC"/>
                </a:solidFill>
              </a:rPr>
              <a:t>tramzam</a:t>
            </a:r>
            <a:r>
              <a:rPr lang="en-US" sz="2000" smtClean="0">
                <a:solidFill>
                  <a:srgbClr val="FFFFCC"/>
                </a:solidFill>
              </a:rPr>
              <a:t> mean?</a:t>
            </a:r>
          </a:p>
          <a:p>
            <a:pPr lvl="1" eaLnBrk="1" hangingPunct="1">
              <a:lnSpc>
                <a:spcPct val="90000"/>
              </a:lnSpc>
              <a:buClr>
                <a:schemeClr val="hlink"/>
              </a:buClr>
              <a:buFont typeface="Times New Roman" pitchFamily="18" charset="0"/>
              <a:buChar char="►"/>
              <a:defRPr/>
            </a:pPr>
            <a:r>
              <a:rPr lang="en-US" sz="1800" smtClean="0">
                <a:solidFill>
                  <a:srgbClr val="FFFFCC"/>
                </a:solidFill>
              </a:rPr>
              <a:t>The sentences tell me that Ryan was going to school and he almost missed his tramzam.  What do you think it is?</a:t>
            </a:r>
          </a:p>
          <a:p>
            <a:pPr lvl="1" eaLnBrk="1" hangingPunct="1">
              <a:lnSpc>
                <a:spcPct val="90000"/>
              </a:lnSpc>
              <a:buClr>
                <a:schemeClr val="hlink"/>
              </a:buClr>
              <a:buFont typeface="Times New Roman" pitchFamily="18" charset="0"/>
              <a:buChar char="►"/>
              <a:defRPr/>
            </a:pPr>
            <a:r>
              <a:rPr lang="en-US" sz="1800" smtClean="0">
                <a:solidFill>
                  <a:srgbClr val="FFFFCC"/>
                </a:solidFill>
              </a:rPr>
              <a:t>The most logical guess would be a school bus.</a:t>
            </a:r>
          </a:p>
          <a:p>
            <a:pPr eaLnBrk="1" hangingPunct="1">
              <a:lnSpc>
                <a:spcPct val="90000"/>
              </a:lnSpc>
              <a:buFont typeface="Wingdings" pitchFamily="2" charset="2"/>
              <a:buNone/>
              <a:defRPr/>
            </a:pPr>
            <a:endParaRPr lang="en-US" sz="1000" smtClean="0">
              <a:solidFill>
                <a:srgbClr val="FFFFCC"/>
              </a:solidFill>
            </a:endParaRPr>
          </a:p>
          <a:p>
            <a:pPr eaLnBrk="1" hangingPunct="1">
              <a:lnSpc>
                <a:spcPct val="90000"/>
              </a:lnSpc>
              <a:defRPr/>
            </a:pPr>
            <a:r>
              <a:rPr lang="en-US" sz="2000" smtClean="0">
                <a:solidFill>
                  <a:srgbClr val="FFFFCC"/>
                </a:solidFill>
              </a:rPr>
              <a:t>What could the word </a:t>
            </a:r>
            <a:r>
              <a:rPr lang="en-US" sz="2000" b="1" u="sng" smtClean="0">
                <a:solidFill>
                  <a:srgbClr val="FFFFCC"/>
                </a:solidFill>
              </a:rPr>
              <a:t>zilgping</a:t>
            </a:r>
            <a:r>
              <a:rPr lang="en-US" sz="2000" smtClean="0">
                <a:solidFill>
                  <a:srgbClr val="FFFFCC"/>
                </a:solidFill>
              </a:rPr>
              <a:t> mean?</a:t>
            </a:r>
          </a:p>
          <a:p>
            <a:pPr lvl="1" eaLnBrk="1" hangingPunct="1">
              <a:lnSpc>
                <a:spcPct val="90000"/>
              </a:lnSpc>
              <a:buClr>
                <a:schemeClr val="hlink"/>
              </a:buClr>
              <a:buFont typeface="Times New Roman" pitchFamily="18" charset="0"/>
              <a:buChar char="►"/>
              <a:defRPr/>
            </a:pPr>
            <a:r>
              <a:rPr lang="en-US" sz="1800" smtClean="0">
                <a:solidFill>
                  <a:srgbClr val="FFFFCC"/>
                </a:solidFill>
              </a:rPr>
              <a:t>The sentences tell me that it is something Ryan needed at school.  I also know that it is ok if he brings it tomorrow. What do you think it is?</a:t>
            </a:r>
          </a:p>
          <a:p>
            <a:pPr lvl="1" eaLnBrk="1" hangingPunct="1">
              <a:lnSpc>
                <a:spcPct val="90000"/>
              </a:lnSpc>
              <a:buClr>
                <a:schemeClr val="hlink"/>
              </a:buClr>
              <a:buFont typeface="Times New Roman" pitchFamily="18" charset="0"/>
              <a:buChar char="►"/>
              <a:defRPr/>
            </a:pPr>
            <a:r>
              <a:rPr lang="en-US" sz="1800" smtClean="0">
                <a:solidFill>
                  <a:srgbClr val="FFFFCC"/>
                </a:solidFill>
              </a:rPr>
              <a:t>The most logical guess would be Ryan’s homework.</a:t>
            </a:r>
          </a:p>
          <a:p>
            <a:pPr lvl="1" eaLnBrk="1" hangingPunct="1">
              <a:lnSpc>
                <a:spcPct val="90000"/>
              </a:lnSpc>
              <a:buClr>
                <a:schemeClr val="hlink"/>
              </a:buClr>
              <a:buFont typeface="Times New Roman" pitchFamily="18" charset="0"/>
              <a:buNone/>
              <a:defRPr/>
            </a:pPr>
            <a:endParaRPr lang="en-US" sz="1000" smtClean="0">
              <a:solidFill>
                <a:srgbClr val="FFFFCC"/>
              </a:solidFill>
            </a:endParaRPr>
          </a:p>
          <a:p>
            <a:pPr eaLnBrk="1" hangingPunct="1">
              <a:lnSpc>
                <a:spcPct val="90000"/>
              </a:lnSpc>
              <a:defRPr/>
            </a:pPr>
            <a:r>
              <a:rPr lang="en-US" sz="2000" smtClean="0">
                <a:solidFill>
                  <a:srgbClr val="FFFFCC"/>
                </a:solidFill>
              </a:rPr>
              <a:t>What could the word </a:t>
            </a:r>
            <a:r>
              <a:rPr lang="en-US" sz="2000" b="1" u="sng" smtClean="0">
                <a:solidFill>
                  <a:srgbClr val="FFFFCC"/>
                </a:solidFill>
              </a:rPr>
              <a:t>zoosh</a:t>
            </a:r>
            <a:r>
              <a:rPr lang="en-US" sz="2000" smtClean="0">
                <a:solidFill>
                  <a:srgbClr val="FFFFCC"/>
                </a:solidFill>
              </a:rPr>
              <a:t> mean?</a:t>
            </a:r>
          </a:p>
          <a:p>
            <a:pPr lvl="1" eaLnBrk="1" hangingPunct="1">
              <a:lnSpc>
                <a:spcPct val="90000"/>
              </a:lnSpc>
              <a:buClr>
                <a:schemeClr val="hlink"/>
              </a:buClr>
              <a:buFont typeface="Times New Roman" pitchFamily="18" charset="0"/>
              <a:buChar char="►"/>
              <a:defRPr/>
            </a:pPr>
            <a:r>
              <a:rPr lang="en-US" sz="1800" smtClean="0">
                <a:solidFill>
                  <a:srgbClr val="FFFFCC"/>
                </a:solidFill>
              </a:rPr>
              <a:t>The sentences tell me that a person can act this way and that Ms. Jutzi is being kind and allowing Ryan to bring his homework the next day. What do you think it is?</a:t>
            </a:r>
          </a:p>
          <a:p>
            <a:pPr lvl="1" eaLnBrk="1" hangingPunct="1">
              <a:lnSpc>
                <a:spcPct val="90000"/>
              </a:lnSpc>
              <a:buClr>
                <a:schemeClr val="hlink"/>
              </a:buClr>
              <a:buFont typeface="Times New Roman" pitchFamily="18" charset="0"/>
              <a:buChar char="►"/>
              <a:defRPr/>
            </a:pPr>
            <a:r>
              <a:rPr lang="en-US" sz="1800" smtClean="0">
                <a:solidFill>
                  <a:srgbClr val="FFFFCC"/>
                </a:solidFill>
              </a:rPr>
              <a:t>The most logical guess would be friendly or understanding.</a:t>
            </a:r>
          </a:p>
          <a:p>
            <a:pPr eaLnBrk="1" hangingPunct="1">
              <a:lnSpc>
                <a:spcPct val="90000"/>
              </a:lnSpc>
              <a:buFont typeface="Wingdings" pitchFamily="2" charset="2"/>
              <a:buNone/>
              <a:defRPr/>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0355">
                                            <p:txEl>
                                              <p:pRg st="1" end="1"/>
                                            </p:txEl>
                                          </p:spTgt>
                                        </p:tgtEl>
                                        <p:attrNameLst>
                                          <p:attrName>style.visibility</p:attrName>
                                        </p:attrNameLst>
                                      </p:cBhvr>
                                      <p:to>
                                        <p:strVal val="visible"/>
                                      </p:to>
                                    </p:set>
                                    <p:anim calcmode="lin" valueType="num">
                                      <p:cBhvr additive="base">
                                        <p:cTn id="7" dur="5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03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0355">
                                            <p:txEl>
                                              <p:pRg st="3" end="3"/>
                                            </p:txEl>
                                          </p:spTgt>
                                        </p:tgtEl>
                                        <p:attrNameLst>
                                          <p:attrName>style.visibility</p:attrName>
                                        </p:attrNameLst>
                                      </p:cBhvr>
                                      <p:to>
                                        <p:strVal val="visible"/>
                                      </p:to>
                                    </p:set>
                                    <p:anim calcmode="lin" valueType="num">
                                      <p:cBhvr additive="base">
                                        <p:cTn id="13" dur="500" fill="hold"/>
                                        <p:tgtEl>
                                          <p:spTgt spid="10035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03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0355">
                                            <p:txEl>
                                              <p:pRg st="4" end="4"/>
                                            </p:txEl>
                                          </p:spTgt>
                                        </p:tgtEl>
                                        <p:attrNameLst>
                                          <p:attrName>style.visibility</p:attrName>
                                        </p:attrNameLst>
                                      </p:cBhvr>
                                      <p:to>
                                        <p:strVal val="visible"/>
                                      </p:to>
                                    </p:set>
                                    <p:anim calcmode="lin" valueType="num">
                                      <p:cBhvr additive="base">
                                        <p:cTn id="19" dur="500" fill="hold"/>
                                        <p:tgtEl>
                                          <p:spTgt spid="10035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035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0355">
                                            <p:txEl>
                                              <p:pRg st="5" end="5"/>
                                            </p:txEl>
                                          </p:spTgt>
                                        </p:tgtEl>
                                        <p:attrNameLst>
                                          <p:attrName>style.visibility</p:attrName>
                                        </p:attrNameLst>
                                      </p:cBhvr>
                                      <p:to>
                                        <p:strVal val="visible"/>
                                      </p:to>
                                    </p:set>
                                    <p:anim calcmode="lin" valueType="num">
                                      <p:cBhvr additive="base">
                                        <p:cTn id="25" dur="500" fill="hold"/>
                                        <p:tgtEl>
                                          <p:spTgt spid="100355">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035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0355">
                                            <p:txEl>
                                              <p:pRg st="7" end="7"/>
                                            </p:txEl>
                                          </p:spTgt>
                                        </p:tgtEl>
                                        <p:attrNameLst>
                                          <p:attrName>style.visibility</p:attrName>
                                        </p:attrNameLst>
                                      </p:cBhvr>
                                      <p:to>
                                        <p:strVal val="visible"/>
                                      </p:to>
                                    </p:set>
                                    <p:anim calcmode="lin" valueType="num">
                                      <p:cBhvr additive="base">
                                        <p:cTn id="31" dur="500" fill="hold"/>
                                        <p:tgtEl>
                                          <p:spTgt spid="100355">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035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0355">
                                            <p:txEl>
                                              <p:pRg st="8" end="8"/>
                                            </p:txEl>
                                          </p:spTgt>
                                        </p:tgtEl>
                                        <p:attrNameLst>
                                          <p:attrName>style.visibility</p:attrName>
                                        </p:attrNameLst>
                                      </p:cBhvr>
                                      <p:to>
                                        <p:strVal val="visible"/>
                                      </p:to>
                                    </p:set>
                                    <p:anim calcmode="lin" valueType="num">
                                      <p:cBhvr additive="base">
                                        <p:cTn id="37" dur="500" fill="hold"/>
                                        <p:tgtEl>
                                          <p:spTgt spid="100355">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035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0355">
                                            <p:txEl>
                                              <p:pRg st="9" end="9"/>
                                            </p:txEl>
                                          </p:spTgt>
                                        </p:tgtEl>
                                        <p:attrNameLst>
                                          <p:attrName>style.visibility</p:attrName>
                                        </p:attrNameLst>
                                      </p:cBhvr>
                                      <p:to>
                                        <p:strVal val="visible"/>
                                      </p:to>
                                    </p:set>
                                    <p:anim calcmode="lin" valueType="num">
                                      <p:cBhvr additive="base">
                                        <p:cTn id="43" dur="500" fill="hold"/>
                                        <p:tgtEl>
                                          <p:spTgt spid="100355">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0355">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0355">
                                            <p:txEl>
                                              <p:pRg st="11" end="11"/>
                                            </p:txEl>
                                          </p:spTgt>
                                        </p:tgtEl>
                                        <p:attrNameLst>
                                          <p:attrName>style.visibility</p:attrName>
                                        </p:attrNameLst>
                                      </p:cBhvr>
                                      <p:to>
                                        <p:strVal val="visible"/>
                                      </p:to>
                                    </p:set>
                                    <p:anim calcmode="lin" valueType="num">
                                      <p:cBhvr additive="base">
                                        <p:cTn id="49" dur="500" fill="hold"/>
                                        <p:tgtEl>
                                          <p:spTgt spid="100355">
                                            <p:txEl>
                                              <p:pRg st="11" end="11"/>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0355">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00355">
                                            <p:txEl>
                                              <p:pRg st="12" end="12"/>
                                            </p:txEl>
                                          </p:spTgt>
                                        </p:tgtEl>
                                        <p:attrNameLst>
                                          <p:attrName>style.visibility</p:attrName>
                                        </p:attrNameLst>
                                      </p:cBhvr>
                                      <p:to>
                                        <p:strVal val="visible"/>
                                      </p:to>
                                    </p:set>
                                    <p:anim calcmode="lin" valueType="num">
                                      <p:cBhvr additive="base">
                                        <p:cTn id="55" dur="500" fill="hold"/>
                                        <p:tgtEl>
                                          <p:spTgt spid="100355">
                                            <p:txEl>
                                              <p:pRg st="12" end="1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00355">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00355">
                                            <p:txEl>
                                              <p:pRg st="13" end="13"/>
                                            </p:txEl>
                                          </p:spTgt>
                                        </p:tgtEl>
                                        <p:attrNameLst>
                                          <p:attrName>style.visibility</p:attrName>
                                        </p:attrNameLst>
                                      </p:cBhvr>
                                      <p:to>
                                        <p:strVal val="visible"/>
                                      </p:to>
                                    </p:set>
                                    <p:anim calcmode="lin" valueType="num">
                                      <p:cBhvr additive="base">
                                        <p:cTn id="61" dur="500" fill="hold"/>
                                        <p:tgtEl>
                                          <p:spTgt spid="100355">
                                            <p:txEl>
                                              <p:pRg st="13" end="13"/>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00355">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00355">
                                            <p:txEl>
                                              <p:pRg st="15" end="15"/>
                                            </p:txEl>
                                          </p:spTgt>
                                        </p:tgtEl>
                                        <p:attrNameLst>
                                          <p:attrName>style.visibility</p:attrName>
                                        </p:attrNameLst>
                                      </p:cBhvr>
                                      <p:to>
                                        <p:strVal val="visible"/>
                                      </p:to>
                                    </p:set>
                                    <p:anim calcmode="lin" valueType="num">
                                      <p:cBhvr additive="base">
                                        <p:cTn id="67" dur="500" fill="hold"/>
                                        <p:tgtEl>
                                          <p:spTgt spid="100355">
                                            <p:txEl>
                                              <p:pRg st="15" end="15"/>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00355">
                                            <p:txEl>
                                              <p:pRg st="15" end="15"/>
                                            </p:txEl>
                                          </p:spTgt>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00355">
                                            <p:txEl>
                                              <p:pRg st="16" end="16"/>
                                            </p:txEl>
                                          </p:spTgt>
                                        </p:tgtEl>
                                        <p:attrNameLst>
                                          <p:attrName>style.visibility</p:attrName>
                                        </p:attrNameLst>
                                      </p:cBhvr>
                                      <p:to>
                                        <p:strVal val="visible"/>
                                      </p:to>
                                    </p:set>
                                    <p:anim calcmode="lin" valueType="num">
                                      <p:cBhvr additive="base">
                                        <p:cTn id="73" dur="500" fill="hold"/>
                                        <p:tgtEl>
                                          <p:spTgt spid="100355">
                                            <p:txEl>
                                              <p:pRg st="16" end="16"/>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100355">
                                            <p:txEl>
                                              <p:pRg st="16" end="16"/>
                                            </p:txEl>
                                          </p:spTgt>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100355">
                                            <p:txEl>
                                              <p:pRg st="17" end="17"/>
                                            </p:txEl>
                                          </p:spTgt>
                                        </p:tgtEl>
                                        <p:attrNameLst>
                                          <p:attrName>style.visibility</p:attrName>
                                        </p:attrNameLst>
                                      </p:cBhvr>
                                      <p:to>
                                        <p:strVal val="visible"/>
                                      </p:to>
                                    </p:set>
                                    <p:anim calcmode="lin" valueType="num">
                                      <p:cBhvr additive="base">
                                        <p:cTn id="79" dur="500" fill="hold"/>
                                        <p:tgtEl>
                                          <p:spTgt spid="100355">
                                            <p:txEl>
                                              <p:pRg st="17" end="17"/>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100355">
                                            <p:txEl>
                                              <p:pRg st="17" end="1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body" idx="1"/>
          </p:nvPr>
        </p:nvSpPr>
        <p:spPr>
          <a:xfrm>
            <a:off x="457200" y="304800"/>
            <a:ext cx="8229600" cy="6324600"/>
          </a:xfrm>
        </p:spPr>
        <p:txBody>
          <a:bodyPr/>
          <a:lstStyle/>
          <a:p>
            <a:pPr algn="ctr" eaLnBrk="1" hangingPunct="1">
              <a:lnSpc>
                <a:spcPct val="90000"/>
              </a:lnSpc>
              <a:buFont typeface="Wingdings" pitchFamily="2" charset="2"/>
              <a:buNone/>
              <a:defRPr/>
            </a:pPr>
            <a:r>
              <a:rPr lang="en-US" sz="4000" smtClean="0">
                <a:solidFill>
                  <a:srgbClr val="3399FF"/>
                </a:solidFill>
              </a:rPr>
              <a:t>You’re doing terrific…keep going!</a:t>
            </a:r>
          </a:p>
          <a:p>
            <a:pPr eaLnBrk="1" hangingPunct="1">
              <a:lnSpc>
                <a:spcPct val="90000"/>
              </a:lnSpc>
              <a:buFont typeface="Wingdings" pitchFamily="2" charset="2"/>
              <a:buNone/>
              <a:defRPr/>
            </a:pPr>
            <a:endParaRPr lang="en-US" sz="4000" smtClean="0">
              <a:solidFill>
                <a:srgbClr val="3399FF"/>
              </a:solidFill>
            </a:endParaRPr>
          </a:p>
          <a:p>
            <a:pPr eaLnBrk="1" hangingPunct="1">
              <a:lnSpc>
                <a:spcPct val="90000"/>
              </a:lnSpc>
              <a:defRPr/>
            </a:pPr>
            <a:r>
              <a:rPr lang="en-US" sz="2400" smtClean="0">
                <a:solidFill>
                  <a:srgbClr val="FFFFCC"/>
                </a:solidFill>
              </a:rPr>
              <a:t>What could the word </a:t>
            </a:r>
            <a:r>
              <a:rPr lang="en-US" sz="2400" b="1" u="sng" smtClean="0">
                <a:solidFill>
                  <a:srgbClr val="FFFFCC"/>
                </a:solidFill>
              </a:rPr>
              <a:t>plingming</a:t>
            </a:r>
            <a:r>
              <a:rPr lang="en-US" sz="2400" smtClean="0">
                <a:solidFill>
                  <a:srgbClr val="FFFFCC"/>
                </a:solidFill>
              </a:rPr>
              <a:t> mean?</a:t>
            </a:r>
          </a:p>
          <a:p>
            <a:pPr lvl="1" eaLnBrk="1" hangingPunct="1">
              <a:lnSpc>
                <a:spcPct val="90000"/>
              </a:lnSpc>
              <a:buClr>
                <a:schemeClr val="hlink"/>
              </a:buClr>
              <a:buFont typeface="Times New Roman" pitchFamily="18" charset="0"/>
              <a:buChar char="►"/>
              <a:defRPr/>
            </a:pPr>
            <a:r>
              <a:rPr lang="en-US" sz="2400" smtClean="0">
                <a:solidFill>
                  <a:srgbClr val="FFFFCC"/>
                </a:solidFill>
              </a:rPr>
              <a:t>The sentences tell me it is a game Ryan and his friends play against each other and that points can be scored.  What do you think it is?</a:t>
            </a:r>
          </a:p>
          <a:p>
            <a:pPr lvl="1" eaLnBrk="1" hangingPunct="1">
              <a:lnSpc>
                <a:spcPct val="90000"/>
              </a:lnSpc>
              <a:buClr>
                <a:schemeClr val="hlink"/>
              </a:buClr>
              <a:buFont typeface="Times New Roman" pitchFamily="18" charset="0"/>
              <a:buChar char="►"/>
              <a:defRPr/>
            </a:pPr>
            <a:r>
              <a:rPr lang="en-US" sz="2400" smtClean="0">
                <a:solidFill>
                  <a:srgbClr val="FFFFCC"/>
                </a:solidFill>
              </a:rPr>
              <a:t>The most logical guess would be a sport such as basketball or soccer.</a:t>
            </a:r>
          </a:p>
          <a:p>
            <a:pPr eaLnBrk="1" hangingPunct="1">
              <a:lnSpc>
                <a:spcPct val="90000"/>
              </a:lnSpc>
              <a:buFont typeface="Wingdings" pitchFamily="2" charset="2"/>
              <a:buNone/>
              <a:defRPr/>
            </a:pPr>
            <a:endParaRPr lang="en-US" sz="2400" smtClean="0">
              <a:solidFill>
                <a:srgbClr val="FFFFCC"/>
              </a:solidFill>
            </a:endParaRPr>
          </a:p>
          <a:p>
            <a:pPr eaLnBrk="1" hangingPunct="1">
              <a:lnSpc>
                <a:spcPct val="90000"/>
              </a:lnSpc>
              <a:defRPr/>
            </a:pPr>
            <a:r>
              <a:rPr lang="en-US" sz="2400" smtClean="0">
                <a:solidFill>
                  <a:srgbClr val="FFFFCC"/>
                </a:solidFill>
              </a:rPr>
              <a:t>What could the word </a:t>
            </a:r>
            <a:r>
              <a:rPr lang="en-US" sz="2400" b="1" u="sng" smtClean="0">
                <a:solidFill>
                  <a:srgbClr val="FFFFCC"/>
                </a:solidFill>
              </a:rPr>
              <a:t>zoiters</a:t>
            </a:r>
            <a:r>
              <a:rPr lang="en-US" sz="2400" smtClean="0">
                <a:solidFill>
                  <a:srgbClr val="FFFFCC"/>
                </a:solidFill>
              </a:rPr>
              <a:t> mean?</a:t>
            </a:r>
          </a:p>
          <a:p>
            <a:pPr lvl="1" eaLnBrk="1" hangingPunct="1">
              <a:lnSpc>
                <a:spcPct val="90000"/>
              </a:lnSpc>
              <a:buClr>
                <a:schemeClr val="hlink"/>
              </a:buClr>
              <a:buFont typeface="Times New Roman" pitchFamily="18" charset="0"/>
              <a:buChar char="►"/>
              <a:defRPr/>
            </a:pPr>
            <a:r>
              <a:rPr lang="en-US" sz="2400" smtClean="0">
                <a:solidFill>
                  <a:srgbClr val="FFFFCC"/>
                </a:solidFill>
              </a:rPr>
              <a:t>The sentences tell me that Ryan’s team scored 7 points while the other team scored less points.  What do you think it is?</a:t>
            </a:r>
          </a:p>
          <a:p>
            <a:pPr lvl="1" eaLnBrk="1" hangingPunct="1">
              <a:lnSpc>
                <a:spcPct val="90000"/>
              </a:lnSpc>
              <a:buClr>
                <a:schemeClr val="hlink"/>
              </a:buClr>
              <a:buFont typeface="Times New Roman" pitchFamily="18" charset="0"/>
              <a:buChar char="►"/>
              <a:defRPr/>
            </a:pPr>
            <a:r>
              <a:rPr lang="en-US" sz="2400" smtClean="0">
                <a:solidFill>
                  <a:srgbClr val="FFFFCC"/>
                </a:solidFill>
              </a:rPr>
              <a:t>The most logical guess would be that it means winners.</a:t>
            </a:r>
          </a:p>
          <a:p>
            <a:pPr eaLnBrk="1" hangingPunct="1">
              <a:lnSpc>
                <a:spcPct val="90000"/>
              </a:lnSpc>
              <a:buFont typeface="Wingdings" pitchFamily="2" charset="2"/>
              <a:buNone/>
              <a:defRPr/>
            </a:pPr>
            <a:endParaRPr lang="en-US" sz="2400" smtClean="0">
              <a:solidFill>
                <a:srgbClr val="FFFFCC"/>
              </a:solidFill>
            </a:endParaRPr>
          </a:p>
          <a:p>
            <a:pPr eaLnBrk="1" hangingPunct="1">
              <a:lnSpc>
                <a:spcPct val="90000"/>
              </a:lnSpc>
              <a:buFont typeface="Wingdings" pitchFamily="2" charset="2"/>
              <a:buNone/>
              <a:defRPr/>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additive="base">
                                        <p:cTn id="7" dur="500" fill="hold"/>
                                        <p:tgtEl>
                                          <p:spTgt spid="1024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03">
                                            <p:txEl>
                                              <p:pRg st="2" end="2"/>
                                            </p:txEl>
                                          </p:spTgt>
                                        </p:tgtEl>
                                        <p:attrNameLst>
                                          <p:attrName>style.visibility</p:attrName>
                                        </p:attrNameLst>
                                      </p:cBhvr>
                                      <p:to>
                                        <p:strVal val="visible"/>
                                      </p:to>
                                    </p:set>
                                    <p:anim calcmode="lin" valueType="num">
                                      <p:cBhvr additive="base">
                                        <p:cTn id="13" dur="500" fill="hold"/>
                                        <p:tgtEl>
                                          <p:spTgt spid="10240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2403">
                                            <p:txEl>
                                              <p:pRg st="3" end="3"/>
                                            </p:txEl>
                                          </p:spTgt>
                                        </p:tgtEl>
                                        <p:attrNameLst>
                                          <p:attrName>style.visibility</p:attrName>
                                        </p:attrNameLst>
                                      </p:cBhvr>
                                      <p:to>
                                        <p:strVal val="visible"/>
                                      </p:to>
                                    </p:set>
                                    <p:anim calcmode="lin" valueType="num">
                                      <p:cBhvr additive="base">
                                        <p:cTn id="19" dur="500" fill="hold"/>
                                        <p:tgtEl>
                                          <p:spTgt spid="10240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2403">
                                            <p:txEl>
                                              <p:pRg st="4" end="4"/>
                                            </p:txEl>
                                          </p:spTgt>
                                        </p:tgtEl>
                                        <p:attrNameLst>
                                          <p:attrName>style.visibility</p:attrName>
                                        </p:attrNameLst>
                                      </p:cBhvr>
                                      <p:to>
                                        <p:strVal val="visible"/>
                                      </p:to>
                                    </p:set>
                                    <p:anim calcmode="lin" valueType="num">
                                      <p:cBhvr additive="base">
                                        <p:cTn id="25" dur="500" fill="hold"/>
                                        <p:tgtEl>
                                          <p:spTgt spid="10240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240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2403">
                                            <p:txEl>
                                              <p:pRg st="6" end="6"/>
                                            </p:txEl>
                                          </p:spTgt>
                                        </p:tgtEl>
                                        <p:attrNameLst>
                                          <p:attrName>style.visibility</p:attrName>
                                        </p:attrNameLst>
                                      </p:cBhvr>
                                      <p:to>
                                        <p:strVal val="visible"/>
                                      </p:to>
                                    </p:set>
                                    <p:anim calcmode="lin" valueType="num">
                                      <p:cBhvr additive="base">
                                        <p:cTn id="31" dur="500" fill="hold"/>
                                        <p:tgtEl>
                                          <p:spTgt spid="102403">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240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02403">
                                            <p:txEl>
                                              <p:pRg st="7" end="7"/>
                                            </p:txEl>
                                          </p:spTgt>
                                        </p:tgtEl>
                                        <p:attrNameLst>
                                          <p:attrName>style.visibility</p:attrName>
                                        </p:attrNameLst>
                                      </p:cBhvr>
                                      <p:to>
                                        <p:strVal val="visible"/>
                                      </p:to>
                                    </p:set>
                                    <p:anim calcmode="lin" valueType="num">
                                      <p:cBhvr additive="base">
                                        <p:cTn id="37" dur="500" fill="hold"/>
                                        <p:tgtEl>
                                          <p:spTgt spid="102403">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240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02403">
                                            <p:txEl>
                                              <p:pRg st="8" end="8"/>
                                            </p:txEl>
                                          </p:spTgt>
                                        </p:tgtEl>
                                        <p:attrNameLst>
                                          <p:attrName>style.visibility</p:attrName>
                                        </p:attrNameLst>
                                      </p:cBhvr>
                                      <p:to>
                                        <p:strVal val="visible"/>
                                      </p:to>
                                    </p:set>
                                    <p:anim calcmode="lin" valueType="num">
                                      <p:cBhvr additive="base">
                                        <p:cTn id="43" dur="500" fill="hold"/>
                                        <p:tgtEl>
                                          <p:spTgt spid="102403">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0240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type="body" idx="1"/>
          </p:nvPr>
        </p:nvSpPr>
        <p:spPr>
          <a:xfrm>
            <a:off x="457200" y="228600"/>
            <a:ext cx="8229600" cy="5867400"/>
          </a:xfrm>
        </p:spPr>
        <p:txBody>
          <a:bodyPr/>
          <a:lstStyle/>
          <a:p>
            <a:pPr eaLnBrk="1" hangingPunct="1">
              <a:buFont typeface="Wingdings" pitchFamily="2" charset="2"/>
              <a:buNone/>
              <a:defRPr/>
            </a:pPr>
            <a:r>
              <a:rPr lang="en-US" sz="4000" smtClean="0">
                <a:solidFill>
                  <a:srgbClr val="3399FF"/>
                </a:solidFill>
              </a:rPr>
              <a:t>Almost there…</a:t>
            </a:r>
          </a:p>
          <a:p>
            <a:pPr eaLnBrk="1" hangingPunct="1">
              <a:buFont typeface="Wingdings" pitchFamily="2" charset="2"/>
              <a:buNone/>
              <a:defRPr/>
            </a:pPr>
            <a:endParaRPr lang="en-US" sz="4000" smtClean="0">
              <a:solidFill>
                <a:srgbClr val="FFFFCC"/>
              </a:solidFill>
            </a:endParaRPr>
          </a:p>
          <a:p>
            <a:pPr eaLnBrk="1" hangingPunct="1">
              <a:defRPr/>
            </a:pPr>
            <a:r>
              <a:rPr lang="en-US" sz="2400" smtClean="0">
                <a:solidFill>
                  <a:srgbClr val="FFFFCC"/>
                </a:solidFill>
              </a:rPr>
              <a:t>What could the word </a:t>
            </a:r>
            <a:r>
              <a:rPr lang="en-US" sz="2400" b="1" u="sng" smtClean="0">
                <a:solidFill>
                  <a:srgbClr val="FFFFCC"/>
                </a:solidFill>
              </a:rPr>
              <a:t>fladder</a:t>
            </a:r>
            <a:r>
              <a:rPr lang="en-US" sz="2400" smtClean="0">
                <a:solidFill>
                  <a:srgbClr val="FFFFCC"/>
                </a:solidFill>
              </a:rPr>
              <a:t> mean?</a:t>
            </a:r>
          </a:p>
          <a:p>
            <a:pPr lvl="1" eaLnBrk="1" hangingPunct="1">
              <a:buClr>
                <a:schemeClr val="hlink"/>
              </a:buClr>
              <a:buFont typeface="Times New Roman" pitchFamily="18" charset="0"/>
              <a:buChar char="►"/>
              <a:defRPr/>
            </a:pPr>
            <a:r>
              <a:rPr lang="en-US" sz="2400" smtClean="0">
                <a:solidFill>
                  <a:srgbClr val="FFFFCC"/>
                </a:solidFill>
              </a:rPr>
              <a:t>The sentences tell me that Ryan’s dad said he could go there and when he gets there they will swim and play in the sand.  Ryan also mentions not wanting a sunburn.  What do you think it is?</a:t>
            </a:r>
          </a:p>
          <a:p>
            <a:pPr lvl="1" eaLnBrk="1" hangingPunct="1">
              <a:buClr>
                <a:schemeClr val="hlink"/>
              </a:buClr>
              <a:buFont typeface="Times New Roman" pitchFamily="18" charset="0"/>
              <a:buChar char="►"/>
              <a:defRPr/>
            </a:pPr>
            <a:r>
              <a:rPr lang="en-US" sz="2400" smtClean="0">
                <a:solidFill>
                  <a:srgbClr val="FFFFCC"/>
                </a:solidFill>
              </a:rPr>
              <a:t>The most logical guess would be a lake or a beach.</a:t>
            </a:r>
          </a:p>
          <a:p>
            <a:pPr lvl="1" eaLnBrk="1" hangingPunct="1">
              <a:buClr>
                <a:schemeClr val="hlink"/>
              </a:buClr>
              <a:buFont typeface="Times New Roman" pitchFamily="18" charset="0"/>
              <a:buNone/>
              <a:defRPr/>
            </a:pPr>
            <a:endParaRPr lang="en-US" sz="2400" smtClean="0">
              <a:solidFill>
                <a:srgbClr val="FFFFCC"/>
              </a:solidFill>
            </a:endParaRPr>
          </a:p>
          <a:p>
            <a:pPr eaLnBrk="1" hangingPunct="1">
              <a:defRPr/>
            </a:pPr>
            <a:r>
              <a:rPr lang="en-US" sz="2400" smtClean="0">
                <a:solidFill>
                  <a:srgbClr val="FFFFCC"/>
                </a:solidFill>
              </a:rPr>
              <a:t>And, remember, we already figured out the word </a:t>
            </a:r>
            <a:r>
              <a:rPr lang="en-US" sz="2400" b="1" u="sng" smtClean="0">
                <a:solidFill>
                  <a:srgbClr val="FFFFCC"/>
                </a:solidFill>
              </a:rPr>
              <a:t>tramzam</a:t>
            </a:r>
            <a:r>
              <a:rPr lang="en-US" sz="2400" b="1" smtClean="0">
                <a:solidFill>
                  <a:srgbClr val="FFFFCC"/>
                </a:solidFill>
              </a:rPr>
              <a:t> </a:t>
            </a:r>
            <a:r>
              <a:rPr lang="en-US" sz="2400" smtClean="0">
                <a:solidFill>
                  <a:srgbClr val="FFFFCC"/>
                </a:solidFill>
              </a:rPr>
              <a:t>probably means school bus.</a:t>
            </a:r>
            <a:endParaRPr lang="en-US" sz="2800" smtClean="0">
              <a:solidFill>
                <a:srgbClr val="FFFFCC"/>
              </a:solidFill>
            </a:endParaRPr>
          </a:p>
          <a:p>
            <a:pPr eaLnBrk="1" hangingPunct="1">
              <a:buFont typeface="Wingdings" pitchFamily="2" charset="2"/>
              <a:buNone/>
              <a:defRPr/>
            </a:pP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 calcmode="lin" valueType="num">
                                      <p:cBhvr additive="base">
                                        <p:cTn id="7" dur="500" fill="hold"/>
                                        <p:tgtEl>
                                          <p:spTgt spid="103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3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3427">
                                            <p:txEl>
                                              <p:pRg st="2" end="2"/>
                                            </p:txEl>
                                          </p:spTgt>
                                        </p:tgtEl>
                                        <p:attrNameLst>
                                          <p:attrName>style.visibility</p:attrName>
                                        </p:attrNameLst>
                                      </p:cBhvr>
                                      <p:to>
                                        <p:strVal val="visible"/>
                                      </p:to>
                                    </p:set>
                                    <p:anim calcmode="lin" valueType="num">
                                      <p:cBhvr additive="base">
                                        <p:cTn id="13" dur="500" fill="hold"/>
                                        <p:tgtEl>
                                          <p:spTgt spid="1034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3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3427">
                                            <p:txEl>
                                              <p:pRg st="3" end="3"/>
                                            </p:txEl>
                                          </p:spTgt>
                                        </p:tgtEl>
                                        <p:attrNameLst>
                                          <p:attrName>style.visibility</p:attrName>
                                        </p:attrNameLst>
                                      </p:cBhvr>
                                      <p:to>
                                        <p:strVal val="visible"/>
                                      </p:to>
                                    </p:set>
                                    <p:anim calcmode="lin" valueType="num">
                                      <p:cBhvr additive="base">
                                        <p:cTn id="19" dur="500" fill="hold"/>
                                        <p:tgtEl>
                                          <p:spTgt spid="1034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3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3427">
                                            <p:txEl>
                                              <p:pRg st="4" end="4"/>
                                            </p:txEl>
                                          </p:spTgt>
                                        </p:tgtEl>
                                        <p:attrNameLst>
                                          <p:attrName>style.visibility</p:attrName>
                                        </p:attrNameLst>
                                      </p:cBhvr>
                                      <p:to>
                                        <p:strVal val="visible"/>
                                      </p:to>
                                    </p:set>
                                    <p:anim calcmode="lin" valueType="num">
                                      <p:cBhvr additive="base">
                                        <p:cTn id="25" dur="500" fill="hold"/>
                                        <p:tgtEl>
                                          <p:spTgt spid="1034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3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3427">
                                            <p:txEl>
                                              <p:pRg st="6" end="6"/>
                                            </p:txEl>
                                          </p:spTgt>
                                        </p:tgtEl>
                                        <p:attrNameLst>
                                          <p:attrName>style.visibility</p:attrName>
                                        </p:attrNameLst>
                                      </p:cBhvr>
                                      <p:to>
                                        <p:strVal val="visible"/>
                                      </p:to>
                                    </p:set>
                                    <p:anim calcmode="lin" valueType="num">
                                      <p:cBhvr additive="base">
                                        <p:cTn id="31" dur="500" fill="hold"/>
                                        <p:tgtEl>
                                          <p:spTgt spid="1034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34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defRPr/>
            </a:pPr>
            <a:r>
              <a:rPr lang="en-US" sz="7200" smtClean="0">
                <a:solidFill>
                  <a:srgbClr val="3399FF"/>
                </a:solidFill>
                <a:latin typeface="Verdana" pitchFamily="34" charset="0"/>
              </a:rPr>
              <a:t>Congratulations!</a:t>
            </a:r>
          </a:p>
        </p:txBody>
      </p:sp>
      <p:sp>
        <p:nvSpPr>
          <p:cNvPr id="104451" name="Rectangle 3"/>
          <p:cNvSpPr>
            <a:spLocks noGrp="1" noChangeArrowheads="1"/>
          </p:cNvSpPr>
          <p:nvPr>
            <p:ph type="body" idx="1"/>
          </p:nvPr>
        </p:nvSpPr>
        <p:spPr/>
        <p:txBody>
          <a:bodyPr/>
          <a:lstStyle/>
          <a:p>
            <a:pPr eaLnBrk="1" hangingPunct="1">
              <a:buFont typeface="Wingdings" pitchFamily="2" charset="2"/>
              <a:buNone/>
              <a:defRPr/>
            </a:pPr>
            <a:endParaRPr lang="en-US" smtClean="0">
              <a:solidFill>
                <a:srgbClr val="FFFFCC"/>
              </a:solidFill>
            </a:endParaRPr>
          </a:p>
          <a:p>
            <a:pPr eaLnBrk="1" hangingPunct="1">
              <a:defRPr/>
            </a:pPr>
            <a:r>
              <a:rPr lang="en-US" smtClean="0">
                <a:solidFill>
                  <a:srgbClr val="FFFFCC"/>
                </a:solidFill>
              </a:rPr>
              <a:t>You are doing a</a:t>
            </a:r>
            <a:r>
              <a:rPr lang="en-US" smtClean="0"/>
              <a:t> </a:t>
            </a:r>
            <a:r>
              <a:rPr lang="en-US" smtClean="0">
                <a:solidFill>
                  <a:srgbClr val="FFFFCC"/>
                </a:solidFill>
              </a:rPr>
              <a:t>super job!  You’re a top notch detective.  Keep going on to do more context clues activities.  </a:t>
            </a:r>
          </a:p>
          <a:p>
            <a:pPr eaLnBrk="1" hangingPunct="1">
              <a:defRPr/>
            </a:pPr>
            <a:r>
              <a:rPr lang="en-US" smtClean="0">
                <a:solidFill>
                  <a:srgbClr val="FFFFCC"/>
                </a:solidFill>
              </a:rPr>
              <a:t>Remember, you will need to click the back arrow </a:t>
            </a:r>
            <a:r>
              <a:rPr lang="en-US" smtClean="0">
                <a:solidFill>
                  <a:srgbClr val="008000"/>
                </a:solidFill>
                <a:latin typeface="Wingdings 3" pitchFamily="18" charset="2"/>
              </a:rPr>
              <a:t>Z</a:t>
            </a:r>
            <a:r>
              <a:rPr lang="en-US" smtClean="0">
                <a:solidFill>
                  <a:srgbClr val="FFFFCC"/>
                </a:solidFill>
              </a:rPr>
              <a:t> to return for more activities.</a:t>
            </a:r>
          </a:p>
          <a:p>
            <a:pPr eaLnBrk="1" hangingPunct="1">
              <a:buFont typeface="Wingdings" pitchFamily="2" charset="2"/>
              <a:buNone/>
              <a:defRPr/>
            </a:pPr>
            <a:endParaRPr lang="en-US" smtClean="0">
              <a:solidFill>
                <a:srgbClr val="FFFFCC"/>
              </a:solidFill>
            </a:endParaRPr>
          </a:p>
        </p:txBody>
      </p:sp>
      <p:sp>
        <p:nvSpPr>
          <p:cNvPr id="104453" name="Rectangle 5"/>
          <p:cNvSpPr>
            <a:spLocks noChangeArrowheads="1"/>
          </p:cNvSpPr>
          <p:nvPr/>
        </p:nvSpPr>
        <p:spPr bwMode="auto">
          <a:xfrm>
            <a:off x="3200400" y="4343400"/>
            <a:ext cx="6096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4451">
                                            <p:txEl>
                                              <p:pRg st="1" end="1"/>
                                            </p:txEl>
                                          </p:spTgt>
                                        </p:tgtEl>
                                        <p:attrNameLst>
                                          <p:attrName>style.visibility</p:attrName>
                                        </p:attrNameLst>
                                      </p:cBhvr>
                                      <p:to>
                                        <p:strVal val="visible"/>
                                      </p:to>
                                    </p:set>
                                    <p:animEffect transition="in" filter="fade">
                                      <p:cBhvr>
                                        <p:cTn id="7" dur="2000"/>
                                        <p:tgtEl>
                                          <p:spTgt spid="104451">
                                            <p:txEl>
                                              <p:pRg st="1" end="1"/>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04451">
                                            <p:txEl>
                                              <p:pRg st="2" end="2"/>
                                            </p:txEl>
                                          </p:spTgt>
                                        </p:tgtEl>
                                        <p:attrNameLst>
                                          <p:attrName>style.visibility</p:attrName>
                                        </p:attrNameLst>
                                      </p:cBhvr>
                                      <p:to>
                                        <p:strVal val="visible"/>
                                      </p:to>
                                    </p:set>
                                    <p:animEffect transition="in" filter="fade">
                                      <p:cBhvr>
                                        <p:cTn id="11" dur="2000"/>
                                        <p:tgtEl>
                                          <p:spTgt spid="104451">
                                            <p:txEl>
                                              <p:pRg st="2" end="2"/>
                                            </p:txEl>
                                          </p:spTgt>
                                        </p:tgtEl>
                                      </p:cBhvr>
                                    </p:animEffect>
                                  </p:childTnLst>
                                </p:cTn>
                              </p:par>
                              <p:par>
                                <p:cTn id="12" presetID="1" presetClass="entr" presetSubtype="0" fill="hold" grpId="0" nodeType="withEffect">
                                  <p:stCondLst>
                                    <p:cond delay="500"/>
                                  </p:stCondLst>
                                  <p:childTnLst>
                                    <p:set>
                                      <p:cBhvr>
                                        <p:cTn id="13" dur="1" fill="hold">
                                          <p:stCondLst>
                                            <p:cond delay="0"/>
                                          </p:stCondLst>
                                        </p:cTn>
                                        <p:tgtEl>
                                          <p:spTgt spid="1044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P spid="10445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28600"/>
            <a:ext cx="6870700" cy="1295400"/>
          </a:xfrm>
        </p:spPr>
        <p:txBody>
          <a:bodyPr/>
          <a:lstStyle/>
          <a:p>
            <a:pPr eaLnBrk="1" hangingPunct="1"/>
            <a:r>
              <a:rPr lang="en-US" altLang="en-US" sz="4000" smtClean="0"/>
              <a:t>Context Clues Pretest and Posttest</a:t>
            </a:r>
          </a:p>
        </p:txBody>
      </p:sp>
      <p:sp>
        <p:nvSpPr>
          <p:cNvPr id="25603" name="Rectangle 3"/>
          <p:cNvSpPr>
            <a:spLocks noGrp="1" noChangeArrowheads="1"/>
          </p:cNvSpPr>
          <p:nvPr>
            <p:ph type="body" idx="1"/>
          </p:nvPr>
        </p:nvSpPr>
        <p:spPr>
          <a:xfrm>
            <a:off x="990600" y="3581400"/>
            <a:ext cx="7391400" cy="2971800"/>
          </a:xfrm>
        </p:spPr>
        <p:txBody>
          <a:bodyPr/>
          <a:lstStyle/>
          <a:p>
            <a:pPr eaLnBrk="1" hangingPunct="1">
              <a:lnSpc>
                <a:spcPct val="90000"/>
              </a:lnSpc>
              <a:buFontTx/>
              <a:buNone/>
            </a:pPr>
            <a:r>
              <a:rPr lang="en-US" altLang="en-US" sz="3400" i="1" smtClean="0">
                <a:solidFill>
                  <a:schemeClr val="folHlink"/>
                </a:solidFill>
              </a:rPr>
              <a:t>	</a:t>
            </a:r>
            <a:r>
              <a:rPr lang="en-US" altLang="en-US" sz="3400" smtClean="0"/>
              <a:t>Context Clues Pretest</a:t>
            </a:r>
          </a:p>
          <a:p>
            <a:pPr lvl="1" eaLnBrk="1" hangingPunct="1">
              <a:lnSpc>
                <a:spcPct val="90000"/>
              </a:lnSpc>
            </a:pPr>
            <a:r>
              <a:rPr lang="en-US" altLang="en-US" sz="2600" smtClean="0">
                <a:hlinkClick r:id="rId2"/>
              </a:rPr>
              <a:t>http://www.shsu.edu/~txcae/Powerpoints/prepostest/contextclues1pretest.html</a:t>
            </a:r>
            <a:endParaRPr lang="en-US" altLang="en-US" sz="2600" smtClean="0"/>
          </a:p>
          <a:p>
            <a:pPr eaLnBrk="1" hangingPunct="1">
              <a:lnSpc>
                <a:spcPct val="90000"/>
              </a:lnSpc>
            </a:pPr>
            <a:r>
              <a:rPr lang="en-US" altLang="en-US" sz="3400" smtClean="0"/>
              <a:t>Context Clues Posttest</a:t>
            </a:r>
          </a:p>
          <a:p>
            <a:pPr lvl="1" eaLnBrk="1" hangingPunct="1">
              <a:lnSpc>
                <a:spcPct val="90000"/>
              </a:lnSpc>
            </a:pPr>
            <a:r>
              <a:rPr lang="en-US" altLang="en-US" sz="2600" smtClean="0">
                <a:hlinkClick r:id="rId3"/>
              </a:rPr>
              <a:t>http://www.shsu.edu/~txcae/Powerpoints/prepostest/cluesdefinepostest.html</a:t>
            </a:r>
            <a:endParaRPr lang="en-US" altLang="en-US" sz="2600" smtClean="0"/>
          </a:p>
        </p:txBody>
      </p:sp>
      <p:sp>
        <p:nvSpPr>
          <p:cNvPr id="25604" name="Text Box 5"/>
          <p:cNvSpPr txBox="1">
            <a:spLocks noChangeArrowheads="1"/>
          </p:cNvSpPr>
          <p:nvPr/>
        </p:nvSpPr>
        <p:spPr bwMode="auto">
          <a:xfrm>
            <a:off x="609600" y="1676400"/>
            <a:ext cx="74676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200" i="1">
                <a:solidFill>
                  <a:srgbClr val="0000FF"/>
                </a:solidFill>
                <a:latin typeface="Comic Sans MS" pitchFamily="66" charset="0"/>
              </a:rPr>
              <a:t>Use these two links to test your knowledge before and after using the activities that follow this page.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381000"/>
            <a:ext cx="6870700" cy="682625"/>
          </a:xfrm>
        </p:spPr>
        <p:txBody>
          <a:bodyPr/>
          <a:lstStyle/>
          <a:p>
            <a:pPr eaLnBrk="1" hangingPunct="1"/>
            <a:r>
              <a:rPr lang="en-US" altLang="en-US" sz="4000" smtClean="0"/>
              <a:t>“On Your Own” Activities</a:t>
            </a:r>
          </a:p>
        </p:txBody>
      </p:sp>
      <p:sp>
        <p:nvSpPr>
          <p:cNvPr id="26627" name="Rectangle 3"/>
          <p:cNvSpPr>
            <a:spLocks noGrp="1" noChangeArrowheads="1"/>
          </p:cNvSpPr>
          <p:nvPr>
            <p:ph type="body" idx="1"/>
          </p:nvPr>
        </p:nvSpPr>
        <p:spPr>
          <a:xfrm>
            <a:off x="685800" y="1219200"/>
            <a:ext cx="8229600" cy="5257800"/>
          </a:xfrm>
        </p:spPr>
        <p:txBody>
          <a:bodyPr/>
          <a:lstStyle/>
          <a:p>
            <a:pPr eaLnBrk="1" hangingPunct="1"/>
            <a:r>
              <a:rPr lang="en-US" altLang="en-US" sz="3000" smtClean="0"/>
              <a:t>Quia Context Clues Activity</a:t>
            </a:r>
          </a:p>
          <a:p>
            <a:pPr lvl="1" eaLnBrk="1" hangingPunct="1"/>
            <a:r>
              <a:rPr lang="en-US" altLang="en-US" sz="2400" smtClean="0">
                <a:hlinkClick r:id="rId2"/>
              </a:rPr>
              <a:t>http://www.quia.com/pop/117579.html</a:t>
            </a:r>
            <a:endParaRPr lang="en-US" altLang="en-US" sz="2400" smtClean="0"/>
          </a:p>
          <a:p>
            <a:pPr eaLnBrk="1" hangingPunct="1"/>
            <a:r>
              <a:rPr lang="en-US" altLang="en-US" sz="3000" smtClean="0"/>
              <a:t>Study zone lesson and activity</a:t>
            </a:r>
          </a:p>
          <a:p>
            <a:pPr lvl="1" eaLnBrk="1" hangingPunct="1"/>
            <a:r>
              <a:rPr lang="en-US" altLang="en-US" sz="2400" smtClean="0">
                <a:hlinkClick r:id="rId3"/>
              </a:rPr>
              <a:t>http://www.studyzone.org/testprep/e4topic.cfm?TopicID=24</a:t>
            </a:r>
            <a:endParaRPr lang="en-US" altLang="en-US" sz="2400" smtClean="0"/>
          </a:p>
          <a:p>
            <a:pPr eaLnBrk="1" hangingPunct="1"/>
            <a:r>
              <a:rPr lang="en-US" altLang="en-US" sz="3000" smtClean="0"/>
              <a:t>TV 411 Activity</a:t>
            </a:r>
          </a:p>
          <a:p>
            <a:pPr lvl="1" eaLnBrk="1" hangingPunct="1"/>
            <a:r>
              <a:rPr lang="en-US" altLang="en-US" sz="2400" smtClean="0">
                <a:hlinkClick r:id="rId4"/>
              </a:rPr>
              <a:t>http://www.tv411.org/lessons/cfm/reading.cfm?str=reading&amp;num=7&amp;act=1</a:t>
            </a:r>
            <a:endParaRPr lang="en-US" altLang="en-US" sz="2400" smtClean="0"/>
          </a:p>
          <a:p>
            <a:pPr eaLnBrk="1" hangingPunct="1"/>
            <a:r>
              <a:rPr lang="en-US" altLang="en-US" sz="3000" smtClean="0"/>
              <a:t>Word Clues Activity</a:t>
            </a:r>
          </a:p>
          <a:p>
            <a:pPr lvl="1" eaLnBrk="1" hangingPunct="1"/>
            <a:r>
              <a:rPr lang="en-US" altLang="en-US" sz="2200" smtClean="0">
                <a:hlinkClick r:id="rId5"/>
              </a:rPr>
              <a:t>http://wps.ablongman.com/long_licklider_vocabulary_1/0,1682,11855-,00.html</a:t>
            </a:r>
            <a:endParaRPr lang="en-US" altLang="en-US" sz="2200" smtClean="0"/>
          </a:p>
          <a:p>
            <a:pPr lvl="1" eaLnBrk="1" hangingPunct="1">
              <a:buFontTx/>
              <a:buNone/>
            </a:pPr>
            <a:endParaRPr lang="en-US" altLang="en-US" sz="2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4800" y="228600"/>
            <a:ext cx="7556500" cy="762000"/>
          </a:xfrm>
        </p:spPr>
        <p:txBody>
          <a:bodyPr/>
          <a:lstStyle/>
          <a:p>
            <a:pPr eaLnBrk="1" hangingPunct="1"/>
            <a:r>
              <a:rPr lang="en-US" altLang="en-US" smtClean="0"/>
              <a:t>More Activities For You</a:t>
            </a:r>
          </a:p>
        </p:txBody>
      </p:sp>
      <p:sp>
        <p:nvSpPr>
          <p:cNvPr id="27651" name="Rectangle 3"/>
          <p:cNvSpPr>
            <a:spLocks noGrp="1" noChangeArrowheads="1"/>
          </p:cNvSpPr>
          <p:nvPr>
            <p:ph type="body" idx="1"/>
          </p:nvPr>
        </p:nvSpPr>
        <p:spPr>
          <a:xfrm>
            <a:off x="685800" y="1143000"/>
            <a:ext cx="7696200" cy="4953000"/>
          </a:xfrm>
        </p:spPr>
        <p:txBody>
          <a:bodyPr/>
          <a:lstStyle/>
          <a:p>
            <a:pPr eaLnBrk="1" hangingPunct="1"/>
            <a:r>
              <a:rPr lang="en-US" altLang="en-US" sz="3000" smtClean="0"/>
              <a:t>Print and Do Worksheet</a:t>
            </a:r>
          </a:p>
          <a:p>
            <a:pPr lvl="1" eaLnBrk="1" hangingPunct="1"/>
            <a:r>
              <a:rPr lang="en-US" altLang="en-US" sz="2200" smtClean="0">
                <a:hlinkClick r:id="rId2"/>
              </a:rPr>
              <a:t>http://www.woodland.k12.mo.us/faculty/rgarner/Reading/Using%20Context%20Clues_riddles.doc</a:t>
            </a:r>
            <a:endParaRPr lang="en-US" altLang="en-US" sz="2200" smtClean="0"/>
          </a:p>
          <a:p>
            <a:pPr eaLnBrk="1" hangingPunct="1"/>
            <a:r>
              <a:rPr lang="en-US" altLang="en-US" sz="3000" smtClean="0"/>
              <a:t>Context Clues Practice Sheets</a:t>
            </a:r>
          </a:p>
          <a:p>
            <a:pPr lvl="1" eaLnBrk="1" hangingPunct="1"/>
            <a:r>
              <a:rPr lang="en-US" altLang="en-US" sz="2200" smtClean="0">
                <a:solidFill>
                  <a:srgbClr val="000000"/>
                </a:solidFill>
                <a:hlinkClick r:id="rId3"/>
              </a:rPr>
              <a:t>http://www.manatee.k12.fl.us/sites/elementary/palmasola/ccprac1.htm</a:t>
            </a:r>
            <a:endParaRPr lang="en-US" altLang="en-US" sz="2200" smtClean="0">
              <a:solidFill>
                <a:srgbClr val="000000"/>
              </a:solidFill>
            </a:endParaRPr>
          </a:p>
          <a:p>
            <a:pPr lvl="1" eaLnBrk="1" hangingPunct="1"/>
            <a:r>
              <a:rPr lang="en-US" altLang="en-US" sz="2200" smtClean="0">
                <a:solidFill>
                  <a:srgbClr val="000000"/>
                </a:solidFill>
                <a:hlinkClick r:id="rId4"/>
              </a:rPr>
              <a:t>http://www.manatee.k12.fl.us/sites/elementary/palmasola/ccprac2.htm</a:t>
            </a:r>
            <a:endParaRPr lang="en-US" altLang="en-US" sz="2200" smtClean="0">
              <a:solidFill>
                <a:srgbClr val="000000"/>
              </a:solidFill>
            </a:endParaRPr>
          </a:p>
          <a:p>
            <a:pPr lvl="1" eaLnBrk="1" hangingPunct="1"/>
            <a:r>
              <a:rPr lang="en-US" altLang="en-US" sz="2200" smtClean="0">
                <a:solidFill>
                  <a:srgbClr val="000000"/>
                </a:solidFill>
                <a:hlinkClick r:id="rId5"/>
              </a:rPr>
              <a:t>http://www.manatee.k12.fl.us/sites/elementary/palmasola/rcdc2cc.htm</a:t>
            </a:r>
            <a:endParaRPr lang="en-US" altLang="en-US" sz="2200" smtClean="0">
              <a:solidFill>
                <a:srgbClr val="000000"/>
              </a:solidFill>
            </a:endParaRPr>
          </a:p>
          <a:p>
            <a:pPr lvl="1" eaLnBrk="1" hangingPunct="1"/>
            <a:r>
              <a:rPr lang="en-US" altLang="en-US" sz="2200" smtClean="0">
                <a:solidFill>
                  <a:srgbClr val="000000"/>
                </a:solidFill>
                <a:hlinkClick r:id="rId5"/>
              </a:rPr>
              <a:t>http://www.manatee.k12.fl.us/sites/elementary/palmasola/rcdc2cc.htm</a:t>
            </a:r>
            <a:endParaRPr lang="en-US" altLang="en-US" sz="2200" smtClean="0">
              <a:solidFill>
                <a:srgbClr val="000000"/>
              </a:solidFill>
            </a:endParaRPr>
          </a:p>
          <a:p>
            <a:pPr eaLnBrk="1" hangingPunct="1"/>
            <a:endParaRPr lang="en-US" altLang="en-US" sz="22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z="6000" smtClean="0"/>
              <a:t>  </a:t>
            </a:r>
            <a:r>
              <a:rPr lang="en-US" altLang="en-US" sz="6800" smtClean="0">
                <a:solidFill>
                  <a:srgbClr val="F8F8F8"/>
                </a:solidFill>
              </a:rPr>
              <a:t>You did it!</a:t>
            </a:r>
          </a:p>
        </p:txBody>
      </p:sp>
      <p:sp>
        <p:nvSpPr>
          <p:cNvPr id="28675" name="Rectangle 3"/>
          <p:cNvSpPr>
            <a:spLocks noGrp="1" noChangeArrowheads="1"/>
          </p:cNvSpPr>
          <p:nvPr>
            <p:ph type="body" idx="1"/>
          </p:nvPr>
        </p:nvSpPr>
        <p:spPr/>
        <p:txBody>
          <a:bodyPr/>
          <a:lstStyle/>
          <a:p>
            <a:pPr eaLnBrk="1" hangingPunct="1">
              <a:buClr>
                <a:schemeClr val="folHlink"/>
              </a:buClr>
            </a:pPr>
            <a:r>
              <a:rPr lang="en-US" altLang="en-US" sz="3600" smtClean="0">
                <a:solidFill>
                  <a:srgbClr val="FFFF66"/>
                </a:solidFill>
              </a:rPr>
              <a:t>You have successfully completed a study on context clues!</a:t>
            </a:r>
          </a:p>
          <a:p>
            <a:pPr eaLnBrk="1" hangingPunct="1">
              <a:buClr>
                <a:schemeClr val="folHlink"/>
              </a:buClr>
            </a:pPr>
            <a:r>
              <a:rPr lang="en-US" altLang="en-US" sz="3600" smtClean="0">
                <a:solidFill>
                  <a:srgbClr val="FFFF66"/>
                </a:solidFill>
              </a:rPr>
              <a:t>Go out into the world and see what you can do with your new knowledge of how to decode words!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2F76"/>
            </a:gs>
            <a:gs pos="100000">
              <a:srgbClr val="0066FF"/>
            </a:gs>
          </a:gsLst>
          <a:lin ang="54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0"/>
            <a:ext cx="8382000" cy="1143000"/>
          </a:xfrm>
        </p:spPr>
        <p:txBody>
          <a:bodyPr/>
          <a:lstStyle/>
          <a:p>
            <a:pPr eaLnBrk="1" hangingPunct="1"/>
            <a:r>
              <a:rPr lang="en-US" altLang="en-US" smtClean="0">
                <a:solidFill>
                  <a:srgbClr val="EAEAEA"/>
                </a:solidFill>
              </a:rPr>
              <a:t>Context Clues – What Are They?</a:t>
            </a:r>
          </a:p>
        </p:txBody>
      </p:sp>
      <p:sp>
        <p:nvSpPr>
          <p:cNvPr id="3075" name="Rectangle 3"/>
          <p:cNvSpPr>
            <a:spLocks noGrp="1" noChangeArrowheads="1"/>
          </p:cNvSpPr>
          <p:nvPr>
            <p:ph type="body" idx="1"/>
          </p:nvPr>
        </p:nvSpPr>
        <p:spPr>
          <a:xfrm>
            <a:off x="457200" y="1447800"/>
            <a:ext cx="8229600" cy="4678363"/>
          </a:xfrm>
        </p:spPr>
        <p:txBody>
          <a:bodyPr/>
          <a:lstStyle/>
          <a:p>
            <a:pPr eaLnBrk="1" hangingPunct="1"/>
            <a:r>
              <a:rPr lang="en-US" altLang="en-US" smtClean="0">
                <a:solidFill>
                  <a:schemeClr val="bg1"/>
                </a:solidFill>
              </a:rPr>
              <a:t>Context clues are bits of information from the text that, when combined with prior knowledge, allow you to decide the meaning of unknown words in the story or article you are reading.</a:t>
            </a:r>
          </a:p>
          <a:p>
            <a:pPr>
              <a:spcBef>
                <a:spcPct val="50000"/>
              </a:spcBef>
              <a:buClr>
                <a:schemeClr val="bg1"/>
              </a:buClr>
            </a:pPr>
            <a:r>
              <a:rPr lang="en-US" altLang="en-US" smtClean="0">
                <a:solidFill>
                  <a:schemeClr val="bg1"/>
                </a:solidFill>
              </a:rPr>
              <a:t>As a reader you must act similar to a detective and put together clues from sentences surrounding an unknown word in order to make an intelligent “guess” as to what the definition of a word is.</a:t>
            </a:r>
            <a:r>
              <a:rPr lang="en-US" altLang="en-US" smtClean="0"/>
              <a:t> </a:t>
            </a:r>
            <a:endParaRPr lang="en-US" altLang="en-US" smtClean="0">
              <a:solidFill>
                <a:schemeClr val="bg1"/>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898" decel="100000" fill="hold"/>
                                        <p:tgtEl>
                                          <p:spTgt spid="307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074"/>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37" presetClass="entr" presetSubtype="0" fill="hold" grpId="0" nodeType="afterEffect">
                                  <p:stCondLst>
                                    <p:cond delay="500"/>
                                  </p:stCondLst>
                                  <p:childTnLst>
                                    <p:set>
                                      <p:cBhvr>
                                        <p:cTn id="13" dur="1" fill="hold">
                                          <p:stCondLst>
                                            <p:cond delay="0"/>
                                          </p:stCondLst>
                                        </p:cTn>
                                        <p:tgtEl>
                                          <p:spTgt spid="3075">
                                            <p:txEl>
                                              <p:pRg st="0" end="0"/>
                                            </p:txEl>
                                          </p:spTgt>
                                        </p:tgtEl>
                                        <p:attrNameLst>
                                          <p:attrName>style.visibility</p:attrName>
                                        </p:attrNameLst>
                                      </p:cBhvr>
                                      <p:to>
                                        <p:strVal val="visible"/>
                                      </p:to>
                                    </p:set>
                                    <p:animEffect transition="in" filter="fade">
                                      <p:cBhvr>
                                        <p:cTn id="14" dur="1000"/>
                                        <p:tgtEl>
                                          <p:spTgt spid="3075">
                                            <p:txEl>
                                              <p:pRg st="0" end="0"/>
                                            </p:txEl>
                                          </p:spTgt>
                                        </p:tgtEl>
                                      </p:cBhvr>
                                    </p:animEffect>
                                    <p:anim calcmode="lin" valueType="num">
                                      <p:cBhvr>
                                        <p:cTn id="15"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6" dur="898" decel="100000" fill="hold"/>
                                        <p:tgtEl>
                                          <p:spTgt spid="3075">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898"/>
                                          </p:stCondLst>
                                        </p:cTn>
                                        <p:tgtEl>
                                          <p:spTgt spid="3075">
                                            <p:txEl>
                                              <p:pRg st="0" end="0"/>
                                            </p:txEl>
                                          </p:spTgt>
                                        </p:tgtEl>
                                        <p:attrNameLst>
                                          <p:attrName>ppt_y</p:attrName>
                                        </p:attrNameLst>
                                      </p:cBhvr>
                                      <p:tavLst>
                                        <p:tav tm="0">
                                          <p:val>
                                            <p:strVal val="#ppt_y-.03"/>
                                          </p:val>
                                        </p:tav>
                                        <p:tav tm="100000">
                                          <p:val>
                                            <p:strVal val="#ppt_y"/>
                                          </p:val>
                                        </p:tav>
                                      </p:tavLst>
                                    </p:anim>
                                  </p:childTnLst>
                                </p:cTn>
                              </p:par>
                            </p:childTnLst>
                          </p:cTn>
                        </p:par>
                        <p:par>
                          <p:cTn id="18" fill="hold" nodeType="afterGroup">
                            <p:stCondLst>
                              <p:cond delay="2500"/>
                            </p:stCondLst>
                            <p:childTnLst>
                              <p:par>
                                <p:cTn id="19" presetID="37" presetClass="entr" presetSubtype="0" fill="hold" grpId="0" nodeType="afterEffect">
                                  <p:stCondLst>
                                    <p:cond delay="1000"/>
                                  </p:stCondLst>
                                  <p:childTnLst>
                                    <p:set>
                                      <p:cBhvr>
                                        <p:cTn id="20" dur="1" fill="hold">
                                          <p:stCondLst>
                                            <p:cond delay="0"/>
                                          </p:stCondLst>
                                        </p:cTn>
                                        <p:tgtEl>
                                          <p:spTgt spid="3075">
                                            <p:txEl>
                                              <p:pRg st="1" end="1"/>
                                            </p:txEl>
                                          </p:spTgt>
                                        </p:tgtEl>
                                        <p:attrNameLst>
                                          <p:attrName>style.visibility</p:attrName>
                                        </p:attrNameLst>
                                      </p:cBhvr>
                                      <p:to>
                                        <p:strVal val="visible"/>
                                      </p:to>
                                    </p:set>
                                    <p:animEffect transition="in" filter="fade">
                                      <p:cBhvr>
                                        <p:cTn id="21" dur="1000"/>
                                        <p:tgtEl>
                                          <p:spTgt spid="3075">
                                            <p:txEl>
                                              <p:pRg st="1" end="1"/>
                                            </p:txEl>
                                          </p:spTgt>
                                        </p:tgtEl>
                                      </p:cBhvr>
                                    </p:animEffect>
                                    <p:anim calcmode="lin" valueType="num">
                                      <p:cBhvr>
                                        <p:cTn id="22"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3075">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3075">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2F76"/>
            </a:gs>
            <a:gs pos="100000">
              <a:srgbClr val="0066FF"/>
            </a:gs>
          </a:gsLst>
          <a:lin ang="5400000" scaled="1"/>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4000" smtClean="0">
                <a:solidFill>
                  <a:schemeClr val="bg1"/>
                </a:solidFill>
              </a:rPr>
              <a:t>Context Clues – How Do They Help You Read New Words?</a:t>
            </a:r>
          </a:p>
        </p:txBody>
      </p:sp>
      <p:sp>
        <p:nvSpPr>
          <p:cNvPr id="4099" name="Rectangle 3"/>
          <p:cNvSpPr>
            <a:spLocks noGrp="1" noChangeArrowheads="1"/>
          </p:cNvSpPr>
          <p:nvPr>
            <p:ph type="body" idx="1"/>
          </p:nvPr>
        </p:nvSpPr>
        <p:spPr>
          <a:xfrm>
            <a:off x="381000" y="1981200"/>
            <a:ext cx="8229600" cy="4572000"/>
          </a:xfrm>
        </p:spPr>
        <p:txBody>
          <a:bodyPr/>
          <a:lstStyle/>
          <a:p>
            <a:pPr eaLnBrk="1" hangingPunct="1">
              <a:lnSpc>
                <a:spcPct val="90000"/>
              </a:lnSpc>
            </a:pPr>
            <a:r>
              <a:rPr lang="en-US" altLang="en-US" smtClean="0">
                <a:solidFill>
                  <a:schemeClr val="bg1"/>
                </a:solidFill>
              </a:rPr>
              <a:t>Textbook writers and authors include words or phrases to help their readers understand the meaning of a new or difficult word.</a:t>
            </a:r>
          </a:p>
          <a:p>
            <a:pPr eaLnBrk="1" hangingPunct="1">
              <a:lnSpc>
                <a:spcPct val="90000"/>
              </a:lnSpc>
            </a:pPr>
            <a:r>
              <a:rPr lang="en-US" altLang="en-US" smtClean="0">
                <a:solidFill>
                  <a:schemeClr val="bg1"/>
                </a:solidFill>
              </a:rPr>
              <a:t>These words or phrases are built into the sentences around the new or difficult word.  By becoming more aware of the words around a difficult word, readers can make logical guesses about the meanings of many words.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1000"/>
                                        <p:tgtEl>
                                          <p:spTgt spid="4098"/>
                                        </p:tgtEl>
                                      </p:cBhvr>
                                    </p:animEffect>
                                    <p:anim calcmode="lin" valueType="num">
                                      <p:cBhvr>
                                        <p:cTn id="8" dur="1000" fill="hold"/>
                                        <p:tgtEl>
                                          <p:spTgt spid="4098"/>
                                        </p:tgtEl>
                                        <p:attrNameLst>
                                          <p:attrName>ppt_x</p:attrName>
                                        </p:attrNameLst>
                                      </p:cBhvr>
                                      <p:tavLst>
                                        <p:tav tm="0">
                                          <p:val>
                                            <p:strVal val="#ppt_x"/>
                                          </p:val>
                                        </p:tav>
                                        <p:tav tm="100000">
                                          <p:val>
                                            <p:strVal val="#ppt_x"/>
                                          </p:val>
                                        </p:tav>
                                      </p:tavLst>
                                    </p:anim>
                                    <p:anim calcmode="lin" valueType="num">
                                      <p:cBhvr>
                                        <p:cTn id="9" dur="898" decel="100000" fill="hold"/>
                                        <p:tgtEl>
                                          <p:spTgt spid="409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098"/>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1000"/>
                            </p:stCondLst>
                            <p:childTnLst>
                              <p:par>
                                <p:cTn id="12" presetID="37" presetClass="entr" presetSubtype="0" fill="hold" grpId="0" nodeType="afterEffect">
                                  <p:stCondLst>
                                    <p:cond delay="500"/>
                                  </p:stCondLst>
                                  <p:childTnLst>
                                    <p:set>
                                      <p:cBhvr>
                                        <p:cTn id="13" dur="1" fill="hold">
                                          <p:stCondLst>
                                            <p:cond delay="0"/>
                                          </p:stCondLst>
                                        </p:cTn>
                                        <p:tgtEl>
                                          <p:spTgt spid="4099">
                                            <p:txEl>
                                              <p:pRg st="0" end="0"/>
                                            </p:txEl>
                                          </p:spTgt>
                                        </p:tgtEl>
                                        <p:attrNameLst>
                                          <p:attrName>style.visibility</p:attrName>
                                        </p:attrNameLst>
                                      </p:cBhvr>
                                      <p:to>
                                        <p:strVal val="visible"/>
                                      </p:to>
                                    </p:set>
                                    <p:animEffect transition="in" filter="fade">
                                      <p:cBhvr>
                                        <p:cTn id="14" dur="1000"/>
                                        <p:tgtEl>
                                          <p:spTgt spid="4099">
                                            <p:txEl>
                                              <p:pRg st="0" end="0"/>
                                            </p:txEl>
                                          </p:spTgt>
                                        </p:tgtEl>
                                      </p:cBhvr>
                                    </p:animEffect>
                                    <p:anim calcmode="lin" valueType="num">
                                      <p:cBhvr>
                                        <p:cTn id="15"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6" dur="898" decel="100000" fill="hold"/>
                                        <p:tgtEl>
                                          <p:spTgt spid="4099">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898"/>
                                          </p:stCondLst>
                                        </p:cTn>
                                        <p:tgtEl>
                                          <p:spTgt spid="4099">
                                            <p:txEl>
                                              <p:pRg st="0" end="0"/>
                                            </p:txEl>
                                          </p:spTgt>
                                        </p:tgtEl>
                                        <p:attrNameLst>
                                          <p:attrName>ppt_y</p:attrName>
                                        </p:attrNameLst>
                                      </p:cBhvr>
                                      <p:tavLst>
                                        <p:tav tm="0">
                                          <p:val>
                                            <p:strVal val="#ppt_y-.03"/>
                                          </p:val>
                                        </p:tav>
                                        <p:tav tm="100000">
                                          <p:val>
                                            <p:strVal val="#ppt_y"/>
                                          </p:val>
                                        </p:tav>
                                      </p:tavLst>
                                    </p:anim>
                                  </p:childTnLst>
                                </p:cTn>
                              </p:par>
                            </p:childTnLst>
                          </p:cTn>
                        </p:par>
                        <p:par>
                          <p:cTn id="18" fill="hold" nodeType="afterGroup">
                            <p:stCondLst>
                              <p:cond delay="2500"/>
                            </p:stCondLst>
                            <p:childTnLst>
                              <p:par>
                                <p:cTn id="19" presetID="37" presetClass="entr" presetSubtype="0" fill="hold" grpId="0" nodeType="afterEffect">
                                  <p:stCondLst>
                                    <p:cond delay="1000"/>
                                  </p:stCondLst>
                                  <p:childTnLst>
                                    <p:set>
                                      <p:cBhvr>
                                        <p:cTn id="20" dur="1" fill="hold">
                                          <p:stCondLst>
                                            <p:cond delay="0"/>
                                          </p:stCondLst>
                                        </p:cTn>
                                        <p:tgtEl>
                                          <p:spTgt spid="4099">
                                            <p:txEl>
                                              <p:pRg st="1" end="1"/>
                                            </p:txEl>
                                          </p:spTgt>
                                        </p:tgtEl>
                                        <p:attrNameLst>
                                          <p:attrName>style.visibility</p:attrName>
                                        </p:attrNameLst>
                                      </p:cBhvr>
                                      <p:to>
                                        <p:strVal val="visible"/>
                                      </p:to>
                                    </p:set>
                                    <p:animEffect transition="in" filter="fade">
                                      <p:cBhvr>
                                        <p:cTn id="21" dur="1000"/>
                                        <p:tgtEl>
                                          <p:spTgt spid="4099">
                                            <p:txEl>
                                              <p:pRg st="1" end="1"/>
                                            </p:txEl>
                                          </p:spTgt>
                                        </p:tgtEl>
                                      </p:cBhvr>
                                    </p:animEffect>
                                    <p:anim calcmode="lin" valueType="num">
                                      <p:cBhvr>
                                        <p:cTn id="22"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4099">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4099">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305800" cy="1249362"/>
          </a:xfrm>
        </p:spPr>
        <p:txBody>
          <a:bodyPr/>
          <a:lstStyle/>
          <a:p>
            <a:pPr eaLnBrk="1" hangingPunct="1">
              <a:defRPr/>
            </a:pPr>
            <a:r>
              <a:rPr lang="en-US" sz="4800" smtClean="0"/>
              <a:t>Still Wondering What a Context Clue Is?</a:t>
            </a:r>
          </a:p>
        </p:txBody>
      </p:sp>
      <p:sp>
        <p:nvSpPr>
          <p:cNvPr id="27651" name="Rectangle 3"/>
          <p:cNvSpPr>
            <a:spLocks noGrp="1" noChangeArrowheads="1"/>
          </p:cNvSpPr>
          <p:nvPr>
            <p:ph type="body" idx="1"/>
          </p:nvPr>
        </p:nvSpPr>
        <p:spPr>
          <a:xfrm>
            <a:off x="457200" y="2209800"/>
            <a:ext cx="8229600" cy="3921125"/>
          </a:xfrm>
        </p:spPr>
        <p:txBody>
          <a:bodyPr/>
          <a:lstStyle/>
          <a:p>
            <a:pPr eaLnBrk="1" hangingPunct="1">
              <a:lnSpc>
                <a:spcPct val="90000"/>
              </a:lnSpc>
              <a:defRPr/>
            </a:pPr>
            <a:r>
              <a:rPr lang="en-US" smtClean="0"/>
              <a:t>Click on the link below to watch a video clip.  Pay careful attention to what the song tells you.</a:t>
            </a:r>
          </a:p>
          <a:p>
            <a:pPr eaLnBrk="1" hangingPunct="1">
              <a:lnSpc>
                <a:spcPct val="90000"/>
              </a:lnSpc>
              <a:defRPr/>
            </a:pPr>
            <a:r>
              <a:rPr lang="en-US" smtClean="0"/>
              <a:t>When the video is over click the back arrow </a:t>
            </a:r>
            <a:r>
              <a:rPr lang="en-US" smtClean="0">
                <a:solidFill>
                  <a:srgbClr val="008000"/>
                </a:solidFill>
                <a:latin typeface="Wingdings 3" pitchFamily="18" charset="2"/>
              </a:rPr>
              <a:t>Z</a:t>
            </a:r>
            <a:r>
              <a:rPr lang="en-US" smtClean="0"/>
              <a:t> in the upper left hand corner.</a:t>
            </a:r>
          </a:p>
          <a:p>
            <a:pPr eaLnBrk="1" hangingPunct="1">
              <a:lnSpc>
                <a:spcPct val="90000"/>
              </a:lnSpc>
              <a:defRPr/>
            </a:pPr>
            <a:r>
              <a:rPr lang="en-US" smtClean="0">
                <a:hlinkClick r:id="rId2"/>
              </a:rPr>
              <a:t>http://www.youtube.com/watch?v=qgaSmJKR9HM</a:t>
            </a:r>
            <a:endParaRPr lang="en-US" smtClean="0"/>
          </a:p>
          <a:p>
            <a:pPr eaLnBrk="1" hangingPunct="1">
              <a:lnSpc>
                <a:spcPct val="90000"/>
              </a:lnSpc>
              <a:defRPr/>
            </a:pPr>
            <a:endParaRPr lang="en-US" smtClean="0"/>
          </a:p>
        </p:txBody>
      </p:sp>
      <p:sp>
        <p:nvSpPr>
          <p:cNvPr id="27654" name="Rectangle 6"/>
          <p:cNvSpPr>
            <a:spLocks noChangeArrowheads="1"/>
          </p:cNvSpPr>
          <p:nvPr/>
        </p:nvSpPr>
        <p:spPr bwMode="auto">
          <a:xfrm>
            <a:off x="2133600" y="4114800"/>
            <a:ext cx="5334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2000"/>
                                        <p:tgtEl>
                                          <p:spTgt spid="27650"/>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7651">
                                            <p:txEl>
                                              <p:pRg st="0" end="0"/>
                                            </p:txEl>
                                          </p:spTgt>
                                        </p:tgtEl>
                                        <p:attrNameLst>
                                          <p:attrName>style.visibility</p:attrName>
                                        </p:attrNameLst>
                                      </p:cBhvr>
                                      <p:to>
                                        <p:strVal val="visible"/>
                                      </p:to>
                                    </p:set>
                                    <p:animEffect transition="in" filter="fade">
                                      <p:cBhvr>
                                        <p:cTn id="11" dur="2000"/>
                                        <p:tgtEl>
                                          <p:spTgt spid="27651">
                                            <p:txEl>
                                              <p:pRg st="0" end="0"/>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7651">
                                            <p:txEl>
                                              <p:pRg st="1" end="1"/>
                                            </p:txEl>
                                          </p:spTgt>
                                        </p:tgtEl>
                                        <p:attrNameLst>
                                          <p:attrName>style.visibility</p:attrName>
                                        </p:attrNameLst>
                                      </p:cBhvr>
                                      <p:to>
                                        <p:strVal val="visible"/>
                                      </p:to>
                                    </p:set>
                                    <p:animEffect transition="in" filter="fade">
                                      <p:cBhvr>
                                        <p:cTn id="15" dur="2000"/>
                                        <p:tgtEl>
                                          <p:spTgt spid="27651">
                                            <p:txEl>
                                              <p:pRg st="1" end="1"/>
                                            </p:txEl>
                                          </p:spTgt>
                                        </p:tgtEl>
                                      </p:cBhvr>
                                    </p:animEffect>
                                  </p:childTnLst>
                                </p:cTn>
                              </p:par>
                              <p:par>
                                <p:cTn id="16" presetID="1" presetClass="entr" presetSubtype="0" fill="hold" grpId="0" nodeType="withEffect">
                                  <p:stCondLst>
                                    <p:cond delay="500"/>
                                  </p:stCondLst>
                                  <p:childTnLst>
                                    <p:set>
                                      <p:cBhvr>
                                        <p:cTn id="17" dur="1" fill="hold">
                                          <p:stCondLst>
                                            <p:cond delay="0"/>
                                          </p:stCondLst>
                                        </p:cTn>
                                        <p:tgtEl>
                                          <p:spTgt spid="27654"/>
                                        </p:tgtEl>
                                        <p:attrNameLst>
                                          <p:attrName>style.visibility</p:attrName>
                                        </p:attrNameLst>
                                      </p:cBhvr>
                                      <p:to>
                                        <p:strVal val="visible"/>
                                      </p:to>
                                    </p:set>
                                  </p:childTnLst>
                                </p:cTn>
                              </p:par>
                            </p:childTnLst>
                          </p:cTn>
                        </p:par>
                        <p:par>
                          <p:cTn id="18" fill="hold" nodeType="afterGroup">
                            <p:stCondLst>
                              <p:cond delay="6000"/>
                            </p:stCondLst>
                            <p:childTnLst>
                              <p:par>
                                <p:cTn id="19" presetID="10" presetClass="entr" presetSubtype="0" fill="hold" grpId="0" nodeType="afterEffect">
                                  <p:stCondLst>
                                    <p:cond delay="0"/>
                                  </p:stCondLst>
                                  <p:childTnLst>
                                    <p:set>
                                      <p:cBhvr>
                                        <p:cTn id="20" dur="1" fill="hold">
                                          <p:stCondLst>
                                            <p:cond delay="0"/>
                                          </p:stCondLst>
                                        </p:cTn>
                                        <p:tgtEl>
                                          <p:spTgt spid="27651">
                                            <p:txEl>
                                              <p:pRg st="2" end="2"/>
                                            </p:txEl>
                                          </p:spTgt>
                                        </p:tgtEl>
                                        <p:attrNameLst>
                                          <p:attrName>style.visibility</p:attrName>
                                        </p:attrNameLst>
                                      </p:cBhvr>
                                      <p:to>
                                        <p:strVal val="visible"/>
                                      </p:to>
                                    </p:set>
                                    <p:animEffect transition="in" filter="fade">
                                      <p:cBhvr>
                                        <p:cTn id="21" dur="20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P spid="2765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28600"/>
            <a:ext cx="8229600" cy="762000"/>
          </a:xfrm>
        </p:spPr>
        <p:txBody>
          <a:bodyPr/>
          <a:lstStyle/>
          <a:p>
            <a:pPr eaLnBrk="1" hangingPunct="1">
              <a:defRPr/>
            </a:pPr>
            <a:r>
              <a:rPr lang="en-US" sz="4800" smtClean="0">
                <a:solidFill>
                  <a:schemeClr val="tx1"/>
                </a:solidFill>
              </a:rPr>
              <a:t>Types of Context Clues</a:t>
            </a:r>
          </a:p>
        </p:txBody>
      </p:sp>
      <p:sp>
        <p:nvSpPr>
          <p:cNvPr id="37891" name="Rectangle 3"/>
          <p:cNvSpPr>
            <a:spLocks noGrp="1" noChangeArrowheads="1"/>
          </p:cNvSpPr>
          <p:nvPr>
            <p:ph type="body" idx="1"/>
          </p:nvPr>
        </p:nvSpPr>
        <p:spPr>
          <a:xfrm>
            <a:off x="381000" y="1447800"/>
            <a:ext cx="8229600" cy="5105400"/>
          </a:xfrm>
        </p:spPr>
        <p:txBody>
          <a:bodyPr/>
          <a:lstStyle/>
          <a:p>
            <a:pPr eaLnBrk="1" hangingPunct="1">
              <a:buFont typeface="Wingdings" pitchFamily="2" charset="2"/>
              <a:buNone/>
              <a:defRPr/>
            </a:pPr>
            <a:r>
              <a:rPr lang="en-US" sz="4000" smtClean="0"/>
              <a:t>	</a:t>
            </a:r>
            <a:r>
              <a:rPr lang="en-US" sz="4000" smtClean="0">
                <a:solidFill>
                  <a:schemeClr val="tx2"/>
                </a:solidFill>
              </a:rPr>
              <a:t>Authors use many different types of context clues when writing texts.  Three of these types are:</a:t>
            </a:r>
          </a:p>
          <a:p>
            <a:pPr eaLnBrk="1" hangingPunct="1">
              <a:buFont typeface="Wingdings" pitchFamily="2" charset="2"/>
              <a:buNone/>
              <a:defRPr/>
            </a:pPr>
            <a:endParaRPr lang="en-US" sz="2000" smtClean="0">
              <a:solidFill>
                <a:schemeClr val="tx2"/>
              </a:solidFill>
            </a:endParaRPr>
          </a:p>
          <a:p>
            <a:pPr lvl="2" eaLnBrk="1" hangingPunct="1">
              <a:buClr>
                <a:schemeClr val="tx1"/>
              </a:buClr>
              <a:buFont typeface="Wingdings" pitchFamily="2" charset="2"/>
              <a:buChar char="Ø"/>
              <a:defRPr/>
            </a:pPr>
            <a:r>
              <a:rPr lang="en-US" sz="3600" smtClean="0">
                <a:solidFill>
                  <a:schemeClr val="tx2"/>
                </a:solidFill>
              </a:rPr>
              <a:t>Direct definition context clues</a:t>
            </a:r>
          </a:p>
          <a:p>
            <a:pPr lvl="2" eaLnBrk="1" hangingPunct="1">
              <a:buClr>
                <a:schemeClr val="tx1"/>
              </a:buClr>
              <a:buFont typeface="Wingdings" pitchFamily="2" charset="2"/>
              <a:buChar char="Ø"/>
              <a:defRPr/>
            </a:pPr>
            <a:r>
              <a:rPr lang="en-US" sz="3600" smtClean="0">
                <a:solidFill>
                  <a:schemeClr val="tx2"/>
                </a:solidFill>
              </a:rPr>
              <a:t>Synonym context clues</a:t>
            </a:r>
          </a:p>
          <a:p>
            <a:pPr lvl="2" eaLnBrk="1" hangingPunct="1">
              <a:buClr>
                <a:schemeClr val="tx1"/>
              </a:buClr>
              <a:buFont typeface="Wingdings" pitchFamily="2" charset="2"/>
              <a:buChar char="Ø"/>
              <a:defRPr/>
            </a:pPr>
            <a:r>
              <a:rPr lang="en-US" sz="3600" smtClean="0">
                <a:solidFill>
                  <a:schemeClr val="tx2"/>
                </a:solidFill>
              </a:rPr>
              <a:t>Antonym context clues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slide(fromBottom)">
                                      <p:cBhvr>
                                        <p:cTn id="7" dur="500"/>
                                        <p:tgtEl>
                                          <p:spTgt spid="37891">
                                            <p:txEl>
                                              <p:pRg st="0" end="0"/>
                                            </p:txEl>
                                          </p:spTgt>
                                        </p:tgtEl>
                                      </p:cBhvr>
                                    </p:animEffect>
                                  </p:childTnLst>
                                </p:cTn>
                              </p:par>
                            </p:childTnLst>
                          </p:cTn>
                        </p:par>
                        <p:par>
                          <p:cTn id="8" fill="hold" nodeType="afterGroup">
                            <p:stCondLst>
                              <p:cond delay="500"/>
                            </p:stCondLst>
                            <p:childTnLst>
                              <p:par>
                                <p:cTn id="9" presetID="12" presetClass="entr" presetSubtype="4" fill="hold" grpId="0" nodeType="afterEffect">
                                  <p:stCondLst>
                                    <p:cond delay="500"/>
                                  </p:stCondLst>
                                  <p:childTnLst>
                                    <p:set>
                                      <p:cBhvr>
                                        <p:cTn id="10" dur="1" fill="hold">
                                          <p:stCondLst>
                                            <p:cond delay="0"/>
                                          </p:stCondLst>
                                        </p:cTn>
                                        <p:tgtEl>
                                          <p:spTgt spid="37891">
                                            <p:txEl>
                                              <p:pRg st="2" end="2"/>
                                            </p:txEl>
                                          </p:spTgt>
                                        </p:tgtEl>
                                        <p:attrNameLst>
                                          <p:attrName>style.visibility</p:attrName>
                                        </p:attrNameLst>
                                      </p:cBhvr>
                                      <p:to>
                                        <p:strVal val="visible"/>
                                      </p:to>
                                    </p:set>
                                    <p:animEffect transition="in" filter="slide(fromBottom)">
                                      <p:cBhvr>
                                        <p:cTn id="11" dur="500"/>
                                        <p:tgtEl>
                                          <p:spTgt spid="37891">
                                            <p:txEl>
                                              <p:pRg st="2" end="2"/>
                                            </p:txEl>
                                          </p:spTgt>
                                        </p:tgtEl>
                                      </p:cBhvr>
                                    </p:animEffect>
                                  </p:childTnLst>
                                </p:cTn>
                              </p:par>
                            </p:childTnLst>
                          </p:cTn>
                        </p:par>
                        <p:par>
                          <p:cTn id="12" fill="hold" nodeType="afterGroup">
                            <p:stCondLst>
                              <p:cond delay="1500"/>
                            </p:stCondLst>
                            <p:childTnLst>
                              <p:par>
                                <p:cTn id="13" presetID="12" presetClass="entr" presetSubtype="4" fill="hold" grpId="0" nodeType="afterEffect">
                                  <p:stCondLst>
                                    <p:cond delay="500"/>
                                  </p:stCondLst>
                                  <p:childTnLst>
                                    <p:set>
                                      <p:cBhvr>
                                        <p:cTn id="14" dur="1" fill="hold">
                                          <p:stCondLst>
                                            <p:cond delay="0"/>
                                          </p:stCondLst>
                                        </p:cTn>
                                        <p:tgtEl>
                                          <p:spTgt spid="37891">
                                            <p:txEl>
                                              <p:pRg st="3" end="3"/>
                                            </p:txEl>
                                          </p:spTgt>
                                        </p:tgtEl>
                                        <p:attrNameLst>
                                          <p:attrName>style.visibility</p:attrName>
                                        </p:attrNameLst>
                                      </p:cBhvr>
                                      <p:to>
                                        <p:strVal val="visible"/>
                                      </p:to>
                                    </p:set>
                                    <p:animEffect transition="in" filter="slide(fromBottom)">
                                      <p:cBhvr>
                                        <p:cTn id="15" dur="500"/>
                                        <p:tgtEl>
                                          <p:spTgt spid="37891">
                                            <p:txEl>
                                              <p:pRg st="3" end="3"/>
                                            </p:txEl>
                                          </p:spTgt>
                                        </p:tgtEl>
                                      </p:cBhvr>
                                    </p:animEffect>
                                  </p:childTnLst>
                                </p:cTn>
                              </p:par>
                            </p:childTnLst>
                          </p:cTn>
                        </p:par>
                        <p:par>
                          <p:cTn id="16" fill="hold" nodeType="afterGroup">
                            <p:stCondLst>
                              <p:cond delay="2500"/>
                            </p:stCondLst>
                            <p:childTnLst>
                              <p:par>
                                <p:cTn id="17" presetID="12" presetClass="entr" presetSubtype="4" fill="hold" grpId="0" nodeType="afterEffect">
                                  <p:stCondLst>
                                    <p:cond delay="500"/>
                                  </p:stCondLst>
                                  <p:childTnLst>
                                    <p:set>
                                      <p:cBhvr>
                                        <p:cTn id="18" dur="1" fill="hold">
                                          <p:stCondLst>
                                            <p:cond delay="0"/>
                                          </p:stCondLst>
                                        </p:cTn>
                                        <p:tgtEl>
                                          <p:spTgt spid="37891">
                                            <p:txEl>
                                              <p:pRg st="4" end="4"/>
                                            </p:txEl>
                                          </p:spTgt>
                                        </p:tgtEl>
                                        <p:attrNameLst>
                                          <p:attrName>style.visibility</p:attrName>
                                        </p:attrNameLst>
                                      </p:cBhvr>
                                      <p:to>
                                        <p:strVal val="visible"/>
                                      </p:to>
                                    </p:set>
                                    <p:animEffect transition="in" filter="slide(fromBottom)">
                                      <p:cBhvr>
                                        <p:cTn id="19" dur="500"/>
                                        <p:tgtEl>
                                          <p:spTgt spid="378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type="body" idx="1"/>
          </p:nvPr>
        </p:nvSpPr>
        <p:spPr>
          <a:xfrm>
            <a:off x="381000" y="228600"/>
            <a:ext cx="8382000" cy="6172200"/>
          </a:xfrm>
        </p:spPr>
        <p:txBody>
          <a:bodyPr/>
          <a:lstStyle/>
          <a:p>
            <a:pPr algn="ctr" eaLnBrk="1" hangingPunct="1">
              <a:lnSpc>
                <a:spcPct val="80000"/>
              </a:lnSpc>
              <a:buClr>
                <a:srgbClr val="CCFFFF"/>
              </a:buClr>
              <a:buFont typeface="Wingdings" pitchFamily="2" charset="2"/>
              <a:buNone/>
              <a:defRPr/>
            </a:pPr>
            <a:r>
              <a:rPr lang="en-US" sz="2400" smtClean="0">
                <a:solidFill>
                  <a:schemeClr val="tx2"/>
                </a:solidFill>
              </a:rPr>
              <a:t>	</a:t>
            </a:r>
            <a:r>
              <a:rPr lang="en-US" sz="3000" b="1" u="sng" smtClean="0">
                <a:solidFill>
                  <a:schemeClr val="tx2"/>
                </a:solidFill>
              </a:rPr>
              <a:t>Direct definition context clues</a:t>
            </a:r>
            <a:r>
              <a:rPr lang="en-US" sz="3000" smtClean="0">
                <a:solidFill>
                  <a:schemeClr val="tx2"/>
                </a:solidFill>
              </a:rPr>
              <a:t> are words that say, “Stop - don’t touch that dictionary. The definition of the word you don’t know is right here in the text!" </a:t>
            </a:r>
          </a:p>
          <a:p>
            <a:pPr eaLnBrk="1" hangingPunct="1">
              <a:lnSpc>
                <a:spcPct val="80000"/>
              </a:lnSpc>
              <a:buClr>
                <a:srgbClr val="CCFFFF"/>
              </a:buClr>
              <a:buFont typeface="Wingdings" pitchFamily="2" charset="2"/>
              <a:buNone/>
              <a:defRPr/>
            </a:pPr>
            <a:endParaRPr lang="en-US" sz="1000" smtClean="0">
              <a:solidFill>
                <a:schemeClr val="tx2"/>
              </a:solidFill>
            </a:endParaRPr>
          </a:p>
          <a:p>
            <a:pPr eaLnBrk="1" hangingPunct="1">
              <a:lnSpc>
                <a:spcPct val="80000"/>
              </a:lnSpc>
              <a:buClr>
                <a:srgbClr val="CCFFFF"/>
              </a:buClr>
              <a:buFont typeface="Wingdings" pitchFamily="2" charset="2"/>
              <a:buNone/>
              <a:defRPr/>
            </a:pPr>
            <a:r>
              <a:rPr lang="en-US" sz="2800" smtClean="0">
                <a:solidFill>
                  <a:srgbClr val="333333"/>
                </a:solidFill>
              </a:rPr>
              <a:t>EXAMPLES:</a:t>
            </a:r>
          </a:p>
          <a:p>
            <a:pPr eaLnBrk="1" hangingPunct="1">
              <a:lnSpc>
                <a:spcPct val="80000"/>
              </a:lnSpc>
              <a:buClr>
                <a:srgbClr val="CCFFFF"/>
              </a:buClr>
              <a:buFont typeface="Wingdings" pitchFamily="2" charset="2"/>
              <a:buNone/>
              <a:defRPr/>
            </a:pPr>
            <a:endParaRPr lang="en-US" sz="1000" smtClean="0">
              <a:solidFill>
                <a:srgbClr val="333333"/>
              </a:solidFill>
            </a:endParaRPr>
          </a:p>
          <a:p>
            <a:pPr eaLnBrk="1" hangingPunct="1">
              <a:lnSpc>
                <a:spcPct val="80000"/>
              </a:lnSpc>
              <a:buClr>
                <a:srgbClr val="000000"/>
              </a:buClr>
              <a:buSzPct val="80000"/>
              <a:buFont typeface="Wingdings" pitchFamily="2" charset="2"/>
              <a:buChar char="v"/>
              <a:defRPr/>
            </a:pPr>
            <a:r>
              <a:rPr lang="en-US" sz="2800" b="1" smtClean="0">
                <a:solidFill>
                  <a:srgbClr val="00FFCC"/>
                </a:solidFill>
              </a:rPr>
              <a:t>There are many </a:t>
            </a:r>
            <a:r>
              <a:rPr lang="en-US" sz="2800" b="1" i="1" u="sng" smtClean="0">
                <a:solidFill>
                  <a:srgbClr val="00FFCC"/>
                </a:solidFill>
              </a:rPr>
              <a:t>theories</a:t>
            </a:r>
            <a:r>
              <a:rPr lang="en-US" sz="2800" smtClean="0">
                <a:solidFill>
                  <a:srgbClr val="00FFCC"/>
                </a:solidFill>
              </a:rPr>
              <a:t>, </a:t>
            </a:r>
            <a:r>
              <a:rPr lang="en-US" sz="2800" b="1" smtClean="0">
                <a:solidFill>
                  <a:srgbClr val="00FFCC"/>
                </a:solidFill>
              </a:rPr>
              <a:t>or</a:t>
            </a:r>
            <a:r>
              <a:rPr lang="en-US" sz="2800" smtClean="0">
                <a:solidFill>
                  <a:srgbClr val="00FFCC"/>
                </a:solidFill>
              </a:rPr>
              <a:t> </a:t>
            </a:r>
            <a:r>
              <a:rPr lang="en-US" sz="2800" b="1" smtClean="0">
                <a:solidFill>
                  <a:srgbClr val="00FFCC"/>
                </a:solidFill>
              </a:rPr>
              <a:t>ideas</a:t>
            </a:r>
            <a:r>
              <a:rPr lang="en-US" sz="2800" smtClean="0">
                <a:solidFill>
                  <a:srgbClr val="00FFCC"/>
                </a:solidFill>
              </a:rPr>
              <a:t>, </a:t>
            </a:r>
            <a:r>
              <a:rPr lang="en-US" sz="2800" b="1" smtClean="0">
                <a:solidFill>
                  <a:srgbClr val="00FFCC"/>
                </a:solidFill>
              </a:rPr>
              <a:t>about what made the Ice Ages happen.</a:t>
            </a:r>
            <a:r>
              <a:rPr lang="en-US" sz="2800" smtClean="0">
                <a:solidFill>
                  <a:srgbClr val="00FFCC"/>
                </a:solidFill>
              </a:rPr>
              <a:t> </a:t>
            </a:r>
          </a:p>
          <a:p>
            <a:pPr eaLnBrk="1" hangingPunct="1">
              <a:lnSpc>
                <a:spcPct val="80000"/>
              </a:lnSpc>
              <a:buClr>
                <a:srgbClr val="000000"/>
              </a:buClr>
              <a:buSzPct val="80000"/>
              <a:buFont typeface="Wingdings" pitchFamily="2" charset="2"/>
              <a:buChar char="v"/>
              <a:defRPr/>
            </a:pPr>
            <a:r>
              <a:rPr lang="en-US" sz="2800" i="1" smtClean="0">
                <a:solidFill>
                  <a:schemeClr val="tx2"/>
                </a:solidFill>
              </a:rPr>
              <a:t>In this sentence the word “ideas” tells us that </a:t>
            </a:r>
            <a:r>
              <a:rPr lang="en-US" sz="2800" i="1" u="sng" smtClean="0">
                <a:solidFill>
                  <a:schemeClr val="tx2"/>
                </a:solidFill>
              </a:rPr>
              <a:t>theories</a:t>
            </a:r>
            <a:r>
              <a:rPr lang="en-US" sz="2800" i="1" smtClean="0">
                <a:solidFill>
                  <a:schemeClr val="tx2"/>
                </a:solidFill>
              </a:rPr>
              <a:t> are different thoughts people have about something.</a:t>
            </a:r>
          </a:p>
          <a:p>
            <a:pPr eaLnBrk="1" hangingPunct="1">
              <a:lnSpc>
                <a:spcPct val="80000"/>
              </a:lnSpc>
              <a:buClr>
                <a:srgbClr val="000000"/>
              </a:buClr>
              <a:buSzPct val="80000"/>
              <a:buFont typeface="Wingdings" pitchFamily="2" charset="2"/>
              <a:buChar char="v"/>
              <a:defRPr/>
            </a:pPr>
            <a:r>
              <a:rPr lang="en-US" sz="2800" b="1" smtClean="0">
                <a:solidFill>
                  <a:srgbClr val="00FFCC"/>
                </a:solidFill>
              </a:rPr>
              <a:t>After a time, </a:t>
            </a:r>
            <a:r>
              <a:rPr lang="en-US" sz="2800" b="1" i="1" u="sng" smtClean="0">
                <a:solidFill>
                  <a:srgbClr val="00FFCC"/>
                </a:solidFill>
              </a:rPr>
              <a:t>glaciers</a:t>
            </a:r>
            <a:r>
              <a:rPr lang="en-US" sz="2800" smtClean="0">
                <a:solidFill>
                  <a:srgbClr val="00FFCC"/>
                </a:solidFill>
              </a:rPr>
              <a:t>, </a:t>
            </a:r>
            <a:r>
              <a:rPr lang="en-US" sz="2800" b="1" smtClean="0">
                <a:solidFill>
                  <a:srgbClr val="00FFCC"/>
                </a:solidFill>
              </a:rPr>
              <a:t>or slowly moving rivers of ice</a:t>
            </a:r>
            <a:r>
              <a:rPr lang="en-US" sz="2800" smtClean="0">
                <a:solidFill>
                  <a:srgbClr val="00FFCC"/>
                </a:solidFill>
              </a:rPr>
              <a:t>, </a:t>
            </a:r>
            <a:r>
              <a:rPr lang="en-US" sz="2800" b="1" smtClean="0">
                <a:solidFill>
                  <a:srgbClr val="00FFCC"/>
                </a:solidFill>
              </a:rPr>
              <a:t>formed over many parts of the Earth.</a:t>
            </a:r>
            <a:r>
              <a:rPr lang="en-US" sz="2800" smtClean="0">
                <a:solidFill>
                  <a:srgbClr val="00FFCC"/>
                </a:solidFill>
              </a:rPr>
              <a:t> </a:t>
            </a:r>
          </a:p>
          <a:p>
            <a:pPr eaLnBrk="1" hangingPunct="1">
              <a:lnSpc>
                <a:spcPct val="80000"/>
              </a:lnSpc>
              <a:buClr>
                <a:srgbClr val="000000"/>
              </a:buClr>
              <a:buSzPct val="80000"/>
              <a:buFont typeface="Wingdings" pitchFamily="2" charset="2"/>
              <a:buChar char="v"/>
              <a:defRPr/>
            </a:pPr>
            <a:r>
              <a:rPr lang="en-US" sz="2800" i="1" smtClean="0">
                <a:solidFill>
                  <a:schemeClr val="tx2"/>
                </a:solidFill>
              </a:rPr>
              <a:t>In this sentence the words “slowly moving rivers of ice” tell us what </a:t>
            </a:r>
            <a:r>
              <a:rPr lang="en-US" sz="2800" i="1" u="sng" smtClean="0">
                <a:solidFill>
                  <a:schemeClr val="tx2"/>
                </a:solidFill>
              </a:rPr>
              <a:t>glaciers</a:t>
            </a:r>
            <a:r>
              <a:rPr lang="en-US" sz="2800" i="1" smtClean="0">
                <a:solidFill>
                  <a:schemeClr val="tx2"/>
                </a:solidFill>
              </a:rPr>
              <a:t> are.</a:t>
            </a:r>
          </a:p>
          <a:p>
            <a:pPr eaLnBrk="1" hangingPunct="1">
              <a:lnSpc>
                <a:spcPct val="80000"/>
              </a:lnSpc>
              <a:buClr>
                <a:srgbClr val="CCFFFF"/>
              </a:buClr>
              <a:buFont typeface="Wingdings" pitchFamily="2" charset="2"/>
              <a:buNone/>
              <a:defRPr/>
            </a:pPr>
            <a:endParaRPr lang="en-US" sz="2800" smtClean="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Effect transition="in" filter="slide(fromTop)">
                                      <p:cBhvr>
                                        <p:cTn id="7" dur="500"/>
                                        <p:tgtEl>
                                          <p:spTgt spid="84995">
                                            <p:txEl>
                                              <p:pRg st="0" end="0"/>
                                            </p:txEl>
                                          </p:spTgt>
                                        </p:tgtEl>
                                      </p:cBhvr>
                                    </p:animEffect>
                                  </p:childTnLst>
                                </p:cTn>
                              </p:par>
                            </p:childTnLst>
                          </p:cTn>
                        </p:par>
                        <p:par>
                          <p:cTn id="8" fill="hold" nodeType="afterGroup">
                            <p:stCondLst>
                              <p:cond delay="500"/>
                            </p:stCondLst>
                            <p:childTnLst>
                              <p:par>
                                <p:cTn id="9" presetID="12" presetClass="entr" presetSubtype="1" fill="hold" grpId="0" nodeType="afterEffect">
                                  <p:stCondLst>
                                    <p:cond delay="500"/>
                                  </p:stCondLst>
                                  <p:childTnLst>
                                    <p:set>
                                      <p:cBhvr>
                                        <p:cTn id="10" dur="1" fill="hold">
                                          <p:stCondLst>
                                            <p:cond delay="0"/>
                                          </p:stCondLst>
                                        </p:cTn>
                                        <p:tgtEl>
                                          <p:spTgt spid="84995">
                                            <p:txEl>
                                              <p:pRg st="2" end="2"/>
                                            </p:txEl>
                                          </p:spTgt>
                                        </p:tgtEl>
                                        <p:attrNameLst>
                                          <p:attrName>style.visibility</p:attrName>
                                        </p:attrNameLst>
                                      </p:cBhvr>
                                      <p:to>
                                        <p:strVal val="visible"/>
                                      </p:to>
                                    </p:set>
                                    <p:animEffect transition="in" filter="slide(fromTop)">
                                      <p:cBhvr>
                                        <p:cTn id="11" dur="500"/>
                                        <p:tgtEl>
                                          <p:spTgt spid="84995">
                                            <p:txEl>
                                              <p:pRg st="2" end="2"/>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84995">
                                            <p:txEl>
                                              <p:pRg st="4" end="4"/>
                                            </p:txEl>
                                          </p:spTgt>
                                        </p:tgtEl>
                                        <p:attrNameLst>
                                          <p:attrName>style.visibility</p:attrName>
                                        </p:attrNameLst>
                                      </p:cBhvr>
                                      <p:to>
                                        <p:strVal val="visible"/>
                                      </p:to>
                                    </p:set>
                                    <p:animEffect transition="in" filter="slide(fromTop)">
                                      <p:cBhvr>
                                        <p:cTn id="16" dur="500"/>
                                        <p:tgtEl>
                                          <p:spTgt spid="84995">
                                            <p:txEl>
                                              <p:pRg st="4" end="4"/>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84995">
                                            <p:txEl>
                                              <p:pRg st="5" end="5"/>
                                            </p:txEl>
                                          </p:spTgt>
                                        </p:tgtEl>
                                        <p:attrNameLst>
                                          <p:attrName>style.visibility</p:attrName>
                                        </p:attrNameLst>
                                      </p:cBhvr>
                                      <p:to>
                                        <p:strVal val="visible"/>
                                      </p:to>
                                    </p:set>
                                    <p:animEffect transition="in" filter="slide(fromTop)">
                                      <p:cBhvr>
                                        <p:cTn id="21" dur="500"/>
                                        <p:tgtEl>
                                          <p:spTgt spid="84995">
                                            <p:txEl>
                                              <p:pRg st="5" end="5"/>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1" fill="hold" grpId="0" nodeType="clickEffect">
                                  <p:stCondLst>
                                    <p:cond delay="0"/>
                                  </p:stCondLst>
                                  <p:childTnLst>
                                    <p:set>
                                      <p:cBhvr>
                                        <p:cTn id="25" dur="1" fill="hold">
                                          <p:stCondLst>
                                            <p:cond delay="0"/>
                                          </p:stCondLst>
                                        </p:cTn>
                                        <p:tgtEl>
                                          <p:spTgt spid="84995">
                                            <p:txEl>
                                              <p:pRg st="6" end="6"/>
                                            </p:txEl>
                                          </p:spTgt>
                                        </p:tgtEl>
                                        <p:attrNameLst>
                                          <p:attrName>style.visibility</p:attrName>
                                        </p:attrNameLst>
                                      </p:cBhvr>
                                      <p:to>
                                        <p:strVal val="visible"/>
                                      </p:to>
                                    </p:set>
                                    <p:animEffect transition="in" filter="slide(fromTop)">
                                      <p:cBhvr>
                                        <p:cTn id="26" dur="500"/>
                                        <p:tgtEl>
                                          <p:spTgt spid="84995">
                                            <p:txEl>
                                              <p:pRg st="6" end="6"/>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1" fill="hold" grpId="0" nodeType="clickEffect">
                                  <p:stCondLst>
                                    <p:cond delay="0"/>
                                  </p:stCondLst>
                                  <p:childTnLst>
                                    <p:set>
                                      <p:cBhvr>
                                        <p:cTn id="30" dur="1" fill="hold">
                                          <p:stCondLst>
                                            <p:cond delay="0"/>
                                          </p:stCondLst>
                                        </p:cTn>
                                        <p:tgtEl>
                                          <p:spTgt spid="84995">
                                            <p:txEl>
                                              <p:pRg st="7" end="7"/>
                                            </p:txEl>
                                          </p:spTgt>
                                        </p:tgtEl>
                                        <p:attrNameLst>
                                          <p:attrName>style.visibility</p:attrName>
                                        </p:attrNameLst>
                                      </p:cBhvr>
                                      <p:to>
                                        <p:strVal val="visible"/>
                                      </p:to>
                                    </p:set>
                                    <p:animEffect transition="in" filter="slide(fromTop)">
                                      <p:cBhvr>
                                        <p:cTn id="31" dur="500"/>
                                        <p:tgtEl>
                                          <p:spTgt spid="849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type="body" idx="1"/>
          </p:nvPr>
        </p:nvSpPr>
        <p:spPr>
          <a:xfrm>
            <a:off x="457200" y="228600"/>
            <a:ext cx="8229600" cy="5749925"/>
          </a:xfrm>
        </p:spPr>
        <p:txBody>
          <a:bodyPr/>
          <a:lstStyle/>
          <a:p>
            <a:pPr algn="ctr" eaLnBrk="1" hangingPunct="1">
              <a:lnSpc>
                <a:spcPct val="90000"/>
              </a:lnSpc>
              <a:buClr>
                <a:srgbClr val="CCFFFF"/>
              </a:buClr>
              <a:buFont typeface="Wingdings" pitchFamily="2" charset="2"/>
              <a:buNone/>
              <a:defRPr/>
            </a:pPr>
            <a:r>
              <a:rPr lang="en-US" sz="2100" b="1" smtClean="0">
                <a:solidFill>
                  <a:schemeClr val="tx2"/>
                </a:solidFill>
              </a:rPr>
              <a:t>	</a:t>
            </a:r>
            <a:r>
              <a:rPr lang="en-US" sz="2600" b="1" u="sng" smtClean="0">
                <a:solidFill>
                  <a:schemeClr val="tx2"/>
                </a:solidFill>
              </a:rPr>
              <a:t>Synonym context clues</a:t>
            </a:r>
            <a:r>
              <a:rPr lang="en-US" sz="2600" smtClean="0">
                <a:solidFill>
                  <a:schemeClr val="tx2"/>
                </a:solidFill>
              </a:rPr>
              <a:t> are words around a difficult word that mean the same or nearly the same as the word. </a:t>
            </a:r>
          </a:p>
          <a:p>
            <a:pPr eaLnBrk="1" hangingPunct="1">
              <a:lnSpc>
                <a:spcPct val="90000"/>
              </a:lnSpc>
              <a:buClr>
                <a:srgbClr val="CCFFFF"/>
              </a:buClr>
              <a:buFont typeface="Wingdings" pitchFamily="2" charset="2"/>
              <a:buNone/>
              <a:defRPr/>
            </a:pPr>
            <a:endParaRPr lang="en-US" sz="900" smtClean="0">
              <a:solidFill>
                <a:schemeClr val="tx2"/>
              </a:solidFill>
            </a:endParaRPr>
          </a:p>
          <a:p>
            <a:pPr eaLnBrk="1" hangingPunct="1">
              <a:lnSpc>
                <a:spcPct val="90000"/>
              </a:lnSpc>
              <a:buClr>
                <a:srgbClr val="CCFFFF"/>
              </a:buClr>
              <a:buFont typeface="Wingdings" pitchFamily="2" charset="2"/>
              <a:buNone/>
              <a:defRPr/>
            </a:pPr>
            <a:r>
              <a:rPr lang="en-US" sz="2400" smtClean="0">
                <a:solidFill>
                  <a:srgbClr val="333333"/>
                </a:solidFill>
              </a:rPr>
              <a:t>EXAMPLES:</a:t>
            </a:r>
          </a:p>
          <a:p>
            <a:pPr eaLnBrk="1" hangingPunct="1">
              <a:lnSpc>
                <a:spcPct val="90000"/>
              </a:lnSpc>
              <a:buClr>
                <a:srgbClr val="CCFFFF"/>
              </a:buClr>
              <a:buFont typeface="Wingdings" pitchFamily="2" charset="2"/>
              <a:buNone/>
              <a:defRPr/>
            </a:pPr>
            <a:endParaRPr lang="en-US" sz="900" smtClean="0">
              <a:solidFill>
                <a:srgbClr val="333333"/>
              </a:solidFill>
            </a:endParaRPr>
          </a:p>
          <a:p>
            <a:pPr eaLnBrk="1" hangingPunct="1">
              <a:lnSpc>
                <a:spcPct val="90000"/>
              </a:lnSpc>
              <a:buClr>
                <a:srgbClr val="000000"/>
              </a:buClr>
              <a:buSzPct val="80000"/>
              <a:buFont typeface="Wingdings" pitchFamily="2" charset="2"/>
              <a:buChar char="v"/>
              <a:defRPr/>
            </a:pPr>
            <a:r>
              <a:rPr lang="en-US" sz="2400" b="1" smtClean="0">
                <a:solidFill>
                  <a:srgbClr val="00FFCC"/>
                </a:solidFill>
              </a:rPr>
              <a:t>After seeing the picture of the starving children, we felt </a:t>
            </a:r>
            <a:r>
              <a:rPr lang="en-US" sz="2400" b="1" i="1" u="sng" smtClean="0">
                <a:solidFill>
                  <a:srgbClr val="00FFCC"/>
                </a:solidFill>
              </a:rPr>
              <a:t>compassion</a:t>
            </a:r>
            <a:r>
              <a:rPr lang="en-US" sz="2400" b="1" smtClean="0">
                <a:solidFill>
                  <a:srgbClr val="00FFCC"/>
                </a:solidFill>
              </a:rPr>
              <a:t> or pity for their suffering.</a:t>
            </a:r>
            <a:r>
              <a:rPr lang="en-US" sz="2400" smtClean="0">
                <a:solidFill>
                  <a:srgbClr val="00FFCC"/>
                </a:solidFill>
              </a:rPr>
              <a:t> </a:t>
            </a:r>
          </a:p>
          <a:p>
            <a:pPr eaLnBrk="1" hangingPunct="1">
              <a:lnSpc>
                <a:spcPct val="90000"/>
              </a:lnSpc>
              <a:buClr>
                <a:srgbClr val="000000"/>
              </a:buClr>
              <a:buSzPct val="80000"/>
              <a:buFont typeface="Wingdings" pitchFamily="2" charset="2"/>
              <a:buChar char="v"/>
              <a:defRPr/>
            </a:pPr>
            <a:r>
              <a:rPr lang="en-US" sz="2400" i="1" smtClean="0">
                <a:solidFill>
                  <a:schemeClr val="tx2"/>
                </a:solidFill>
              </a:rPr>
              <a:t>In this sentence the word “pity” tells us that </a:t>
            </a:r>
            <a:r>
              <a:rPr lang="en-US" sz="2400" i="1" u="sng" smtClean="0">
                <a:solidFill>
                  <a:schemeClr val="tx2"/>
                </a:solidFill>
              </a:rPr>
              <a:t>compassion</a:t>
            </a:r>
            <a:r>
              <a:rPr lang="en-US" sz="2400" i="1" smtClean="0">
                <a:solidFill>
                  <a:schemeClr val="tx2"/>
                </a:solidFill>
              </a:rPr>
              <a:t> means to have understanding for.</a:t>
            </a:r>
          </a:p>
          <a:p>
            <a:pPr eaLnBrk="1" hangingPunct="1">
              <a:lnSpc>
                <a:spcPct val="90000"/>
              </a:lnSpc>
              <a:buClr>
                <a:srgbClr val="000000"/>
              </a:buClr>
              <a:buSzPct val="80000"/>
              <a:buFont typeface="Wingdings" pitchFamily="2" charset="2"/>
              <a:buChar char="v"/>
              <a:defRPr/>
            </a:pPr>
            <a:r>
              <a:rPr lang="en-US" sz="2400" b="1" smtClean="0">
                <a:solidFill>
                  <a:srgbClr val="00FFCC"/>
                </a:solidFill>
              </a:rPr>
              <a:t>Mary </a:t>
            </a:r>
            <a:r>
              <a:rPr lang="en-US" sz="2400" i="1" u="sng" smtClean="0">
                <a:solidFill>
                  <a:srgbClr val="00FFCC"/>
                </a:solidFill>
              </a:rPr>
              <a:t>admonished</a:t>
            </a:r>
            <a:r>
              <a:rPr lang="en-US" sz="2400" b="1" smtClean="0">
                <a:solidFill>
                  <a:srgbClr val="00FFCC"/>
                </a:solidFill>
              </a:rPr>
              <a:t> her students and they knew they were in hot water for their actions.</a:t>
            </a:r>
            <a:r>
              <a:rPr lang="en-US" sz="2400" smtClean="0">
                <a:solidFill>
                  <a:srgbClr val="00FFCC"/>
                </a:solidFill>
              </a:rPr>
              <a:t> </a:t>
            </a:r>
          </a:p>
          <a:p>
            <a:pPr eaLnBrk="1" hangingPunct="1">
              <a:lnSpc>
                <a:spcPct val="90000"/>
              </a:lnSpc>
              <a:buClr>
                <a:srgbClr val="000000"/>
              </a:buClr>
              <a:buSzPct val="80000"/>
              <a:buFont typeface="Wingdings" pitchFamily="2" charset="2"/>
              <a:buChar char="v"/>
              <a:defRPr/>
            </a:pPr>
            <a:r>
              <a:rPr lang="en-US" sz="2400" i="1" smtClean="0">
                <a:solidFill>
                  <a:schemeClr val="tx2"/>
                </a:solidFill>
              </a:rPr>
              <a:t>In this sentence the words “in hot water” tell us that </a:t>
            </a:r>
            <a:r>
              <a:rPr lang="en-US" sz="2400" i="1" u="sng" smtClean="0">
                <a:solidFill>
                  <a:schemeClr val="tx2"/>
                </a:solidFill>
              </a:rPr>
              <a:t>admonished</a:t>
            </a:r>
            <a:r>
              <a:rPr lang="en-US" sz="2400" i="1" smtClean="0">
                <a:solidFill>
                  <a:schemeClr val="tx2"/>
                </a:solidFill>
              </a:rPr>
              <a:t> means cautioned or scolded.</a:t>
            </a:r>
          </a:p>
          <a:p>
            <a:pPr eaLnBrk="1" hangingPunct="1">
              <a:lnSpc>
                <a:spcPct val="90000"/>
              </a:lnSpc>
              <a:defRPr/>
            </a:pPr>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animEffect transition="in" filter="slide(fromBottom)">
                                      <p:cBhvr>
                                        <p:cTn id="7" dur="500"/>
                                        <p:tgtEl>
                                          <p:spTgt spid="95235">
                                            <p:txEl>
                                              <p:pRg st="0" end="0"/>
                                            </p:txEl>
                                          </p:spTgt>
                                        </p:tgtEl>
                                      </p:cBhvr>
                                    </p:animEffect>
                                  </p:childTnLst>
                                </p:cTn>
                              </p:par>
                            </p:childTnLst>
                          </p:cTn>
                        </p:par>
                        <p:par>
                          <p:cTn id="8" fill="hold" nodeType="afterGroup">
                            <p:stCondLst>
                              <p:cond delay="500"/>
                            </p:stCondLst>
                            <p:childTnLst>
                              <p:par>
                                <p:cTn id="9" presetID="12" presetClass="entr" presetSubtype="4" fill="hold" grpId="0" nodeType="afterEffect">
                                  <p:stCondLst>
                                    <p:cond delay="500"/>
                                  </p:stCondLst>
                                  <p:childTnLst>
                                    <p:set>
                                      <p:cBhvr>
                                        <p:cTn id="10" dur="1" fill="hold">
                                          <p:stCondLst>
                                            <p:cond delay="0"/>
                                          </p:stCondLst>
                                        </p:cTn>
                                        <p:tgtEl>
                                          <p:spTgt spid="95235">
                                            <p:txEl>
                                              <p:pRg st="2" end="2"/>
                                            </p:txEl>
                                          </p:spTgt>
                                        </p:tgtEl>
                                        <p:attrNameLst>
                                          <p:attrName>style.visibility</p:attrName>
                                        </p:attrNameLst>
                                      </p:cBhvr>
                                      <p:to>
                                        <p:strVal val="visible"/>
                                      </p:to>
                                    </p:set>
                                    <p:animEffect transition="in" filter="slide(fromBottom)">
                                      <p:cBhvr>
                                        <p:cTn id="11" dur="500"/>
                                        <p:tgtEl>
                                          <p:spTgt spid="95235">
                                            <p:txEl>
                                              <p:pRg st="2" end="2"/>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95235">
                                            <p:txEl>
                                              <p:pRg st="4" end="4"/>
                                            </p:txEl>
                                          </p:spTgt>
                                        </p:tgtEl>
                                        <p:attrNameLst>
                                          <p:attrName>style.visibility</p:attrName>
                                        </p:attrNameLst>
                                      </p:cBhvr>
                                      <p:to>
                                        <p:strVal val="visible"/>
                                      </p:to>
                                    </p:set>
                                    <p:animEffect transition="in" filter="slide(fromBottom)">
                                      <p:cBhvr>
                                        <p:cTn id="16" dur="500"/>
                                        <p:tgtEl>
                                          <p:spTgt spid="95235">
                                            <p:txEl>
                                              <p:pRg st="4" end="4"/>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95235">
                                            <p:txEl>
                                              <p:pRg st="5" end="5"/>
                                            </p:txEl>
                                          </p:spTgt>
                                        </p:tgtEl>
                                        <p:attrNameLst>
                                          <p:attrName>style.visibility</p:attrName>
                                        </p:attrNameLst>
                                      </p:cBhvr>
                                      <p:to>
                                        <p:strVal val="visible"/>
                                      </p:to>
                                    </p:set>
                                    <p:animEffect transition="in" filter="slide(fromBottom)">
                                      <p:cBhvr>
                                        <p:cTn id="21" dur="500"/>
                                        <p:tgtEl>
                                          <p:spTgt spid="95235">
                                            <p:txEl>
                                              <p:pRg st="5" end="5"/>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95235">
                                            <p:txEl>
                                              <p:pRg st="6" end="6"/>
                                            </p:txEl>
                                          </p:spTgt>
                                        </p:tgtEl>
                                        <p:attrNameLst>
                                          <p:attrName>style.visibility</p:attrName>
                                        </p:attrNameLst>
                                      </p:cBhvr>
                                      <p:to>
                                        <p:strVal val="visible"/>
                                      </p:to>
                                    </p:set>
                                    <p:animEffect transition="in" filter="slide(fromBottom)">
                                      <p:cBhvr>
                                        <p:cTn id="26" dur="500"/>
                                        <p:tgtEl>
                                          <p:spTgt spid="95235">
                                            <p:txEl>
                                              <p:pRg st="6" end="6"/>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95235">
                                            <p:txEl>
                                              <p:pRg st="7" end="7"/>
                                            </p:txEl>
                                          </p:spTgt>
                                        </p:tgtEl>
                                        <p:attrNameLst>
                                          <p:attrName>style.visibility</p:attrName>
                                        </p:attrNameLst>
                                      </p:cBhvr>
                                      <p:to>
                                        <p:strVal val="visible"/>
                                      </p:to>
                                    </p:set>
                                    <p:animEffect transition="in" filter="slide(fromBottom)">
                                      <p:cBhvr>
                                        <p:cTn id="31" dur="500"/>
                                        <p:tgtEl>
                                          <p:spTgt spid="952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ChangeArrowheads="1"/>
          </p:cNvSpPr>
          <p:nvPr>
            <p:ph type="body" idx="1"/>
          </p:nvPr>
        </p:nvSpPr>
        <p:spPr>
          <a:xfrm>
            <a:off x="457200" y="304800"/>
            <a:ext cx="8229600" cy="5826125"/>
          </a:xfrm>
        </p:spPr>
        <p:txBody>
          <a:bodyPr/>
          <a:lstStyle/>
          <a:p>
            <a:pPr algn="ctr" eaLnBrk="1" hangingPunct="1">
              <a:lnSpc>
                <a:spcPct val="90000"/>
              </a:lnSpc>
              <a:buClr>
                <a:srgbClr val="CCFFFF"/>
              </a:buClr>
              <a:buFont typeface="Wingdings" pitchFamily="2" charset="2"/>
              <a:buNone/>
              <a:defRPr/>
            </a:pPr>
            <a:r>
              <a:rPr lang="en-US" sz="2100" b="1" smtClean="0">
                <a:solidFill>
                  <a:schemeClr val="tx2"/>
                </a:solidFill>
              </a:rPr>
              <a:t>	</a:t>
            </a:r>
            <a:r>
              <a:rPr lang="en-US" sz="2600" b="1" u="sng" smtClean="0">
                <a:solidFill>
                  <a:schemeClr val="tx2"/>
                </a:solidFill>
              </a:rPr>
              <a:t>Antonym context clues</a:t>
            </a:r>
            <a:r>
              <a:rPr lang="en-US" sz="2600" smtClean="0">
                <a:solidFill>
                  <a:schemeClr val="tx2"/>
                </a:solidFill>
              </a:rPr>
              <a:t> are words around a difficult word that mean the opposite or nearly the opposite as the word. </a:t>
            </a:r>
          </a:p>
          <a:p>
            <a:pPr eaLnBrk="1" hangingPunct="1">
              <a:lnSpc>
                <a:spcPct val="90000"/>
              </a:lnSpc>
              <a:buClr>
                <a:srgbClr val="CCFFFF"/>
              </a:buClr>
              <a:buFont typeface="Wingdings" pitchFamily="2" charset="2"/>
              <a:buNone/>
              <a:defRPr/>
            </a:pPr>
            <a:endParaRPr lang="en-US" sz="2600" smtClean="0">
              <a:solidFill>
                <a:schemeClr val="tx2"/>
              </a:solidFill>
            </a:endParaRPr>
          </a:p>
          <a:p>
            <a:pPr eaLnBrk="1" hangingPunct="1">
              <a:lnSpc>
                <a:spcPct val="90000"/>
              </a:lnSpc>
              <a:buClr>
                <a:srgbClr val="CCFFFF"/>
              </a:buClr>
              <a:buFont typeface="Wingdings" pitchFamily="2" charset="2"/>
              <a:buNone/>
              <a:defRPr/>
            </a:pPr>
            <a:r>
              <a:rPr lang="en-US" sz="2400" smtClean="0">
                <a:solidFill>
                  <a:srgbClr val="333333"/>
                </a:solidFill>
              </a:rPr>
              <a:t>EXAMPLE:</a:t>
            </a:r>
          </a:p>
          <a:p>
            <a:pPr eaLnBrk="1" hangingPunct="1">
              <a:lnSpc>
                <a:spcPct val="90000"/>
              </a:lnSpc>
              <a:buClr>
                <a:srgbClr val="CCFFFF"/>
              </a:buClr>
              <a:buFont typeface="Wingdings" pitchFamily="2" charset="2"/>
              <a:buNone/>
              <a:defRPr/>
            </a:pPr>
            <a:endParaRPr lang="en-US" sz="900" smtClean="0">
              <a:solidFill>
                <a:srgbClr val="333333"/>
              </a:solidFill>
            </a:endParaRPr>
          </a:p>
          <a:p>
            <a:pPr eaLnBrk="1" hangingPunct="1">
              <a:lnSpc>
                <a:spcPct val="90000"/>
              </a:lnSpc>
              <a:buClr>
                <a:srgbClr val="000000"/>
              </a:buClr>
              <a:buSzPct val="80000"/>
              <a:buFont typeface="Wingdings" pitchFamily="2" charset="2"/>
              <a:buChar char="v"/>
              <a:defRPr/>
            </a:pPr>
            <a:r>
              <a:rPr lang="en-US" sz="2400" b="1" smtClean="0">
                <a:solidFill>
                  <a:srgbClr val="00FFCC"/>
                </a:solidFill>
              </a:rPr>
              <a:t>Joe was </a:t>
            </a:r>
            <a:r>
              <a:rPr lang="en-US" sz="2400" b="1" i="1" u="sng" smtClean="0">
                <a:solidFill>
                  <a:srgbClr val="00FFCC"/>
                </a:solidFill>
              </a:rPr>
              <a:t>reluctant</a:t>
            </a:r>
            <a:r>
              <a:rPr lang="en-US" sz="2400" b="1" smtClean="0">
                <a:solidFill>
                  <a:srgbClr val="00FFCC"/>
                </a:solidFill>
              </a:rPr>
              <a:t> to take the job of captain of the team.  He was afraid that the time it would take would hurt his grades.  On the other hand, Billy was eager for the chance to be the team captain.</a:t>
            </a:r>
            <a:endParaRPr lang="en-US" sz="2400" smtClean="0">
              <a:solidFill>
                <a:srgbClr val="00FFCC"/>
              </a:solidFill>
            </a:endParaRPr>
          </a:p>
          <a:p>
            <a:pPr eaLnBrk="1" hangingPunct="1">
              <a:lnSpc>
                <a:spcPct val="90000"/>
              </a:lnSpc>
              <a:buClr>
                <a:srgbClr val="000000"/>
              </a:buClr>
              <a:buSzPct val="80000"/>
              <a:buFont typeface="Wingdings" pitchFamily="2" charset="2"/>
              <a:buChar char="v"/>
              <a:defRPr/>
            </a:pPr>
            <a:r>
              <a:rPr lang="en-US" sz="2400" i="1" smtClean="0">
                <a:solidFill>
                  <a:schemeClr val="tx2"/>
                </a:solidFill>
              </a:rPr>
              <a:t>In this sentence the words “on the other hand” and “eager” tell us that Billy feels the opposite of Joe, therefore, </a:t>
            </a:r>
            <a:r>
              <a:rPr lang="en-US" sz="2400" b="1" i="1" u="sng" smtClean="0">
                <a:solidFill>
                  <a:schemeClr val="tx2"/>
                </a:solidFill>
              </a:rPr>
              <a:t>reluctant</a:t>
            </a:r>
            <a:r>
              <a:rPr lang="en-US" sz="2400" i="1" smtClean="0">
                <a:solidFill>
                  <a:schemeClr val="tx2"/>
                </a:solidFill>
              </a:rPr>
              <a:t> means uncertain or cautious.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slide(fromTop)">
                                      <p:cBhvr>
                                        <p:cTn id="7" dur="500"/>
                                        <p:tgtEl>
                                          <p:spTgt spid="96259">
                                            <p:txEl>
                                              <p:pRg st="0" end="0"/>
                                            </p:txEl>
                                          </p:spTgt>
                                        </p:tgtEl>
                                      </p:cBhvr>
                                    </p:animEffect>
                                  </p:childTnLst>
                                </p:cTn>
                              </p:par>
                            </p:childTnLst>
                          </p:cTn>
                        </p:par>
                        <p:par>
                          <p:cTn id="8" fill="hold" nodeType="afterGroup">
                            <p:stCondLst>
                              <p:cond delay="500"/>
                            </p:stCondLst>
                            <p:childTnLst>
                              <p:par>
                                <p:cTn id="9" presetID="12" presetClass="entr" presetSubtype="1" fill="hold" grpId="0" nodeType="afterEffect">
                                  <p:stCondLst>
                                    <p:cond delay="500"/>
                                  </p:stCondLst>
                                  <p:childTnLst>
                                    <p:set>
                                      <p:cBhvr>
                                        <p:cTn id="10" dur="1" fill="hold">
                                          <p:stCondLst>
                                            <p:cond delay="0"/>
                                          </p:stCondLst>
                                        </p:cTn>
                                        <p:tgtEl>
                                          <p:spTgt spid="96259">
                                            <p:txEl>
                                              <p:pRg st="2" end="2"/>
                                            </p:txEl>
                                          </p:spTgt>
                                        </p:tgtEl>
                                        <p:attrNameLst>
                                          <p:attrName>style.visibility</p:attrName>
                                        </p:attrNameLst>
                                      </p:cBhvr>
                                      <p:to>
                                        <p:strVal val="visible"/>
                                      </p:to>
                                    </p:set>
                                    <p:animEffect transition="in" filter="slide(fromTop)">
                                      <p:cBhvr>
                                        <p:cTn id="11" dur="500"/>
                                        <p:tgtEl>
                                          <p:spTgt spid="96259">
                                            <p:txEl>
                                              <p:pRg st="2" end="2"/>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96259">
                                            <p:txEl>
                                              <p:pRg st="4" end="4"/>
                                            </p:txEl>
                                          </p:spTgt>
                                        </p:tgtEl>
                                        <p:attrNameLst>
                                          <p:attrName>style.visibility</p:attrName>
                                        </p:attrNameLst>
                                      </p:cBhvr>
                                      <p:to>
                                        <p:strVal val="visible"/>
                                      </p:to>
                                    </p:set>
                                    <p:animEffect transition="in" filter="slide(fromTop)">
                                      <p:cBhvr>
                                        <p:cTn id="16" dur="1000"/>
                                        <p:tgtEl>
                                          <p:spTgt spid="96259">
                                            <p:txEl>
                                              <p:pRg st="4" end="4"/>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96259">
                                            <p:txEl>
                                              <p:pRg st="5" end="5"/>
                                            </p:txEl>
                                          </p:spTgt>
                                        </p:tgtEl>
                                        <p:attrNameLst>
                                          <p:attrName>style.visibility</p:attrName>
                                        </p:attrNameLst>
                                      </p:cBhvr>
                                      <p:to>
                                        <p:strVal val="visible"/>
                                      </p:to>
                                    </p:set>
                                    <p:animEffect transition="in" filter="slide(fromTop)">
                                      <p:cBhvr>
                                        <p:cTn id="21" dur="1000"/>
                                        <p:tgtEl>
                                          <p:spTgt spid="962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rgbClr val="D40028"/>
        </a:solidFill>
        <a:effectLst/>
      </p:bgPr>
    </p:bg>
    <p:spTree>
      <p:nvGrpSpPr>
        <p:cNvPr id="1" name=""/>
        <p:cNvGrpSpPr/>
        <p:nvPr/>
      </p:nvGrpSpPr>
      <p:grpSpPr>
        <a:xfrm>
          <a:off x="0" y="0"/>
          <a:ext cx="0" cy="0"/>
          <a:chOff x="0" y="0"/>
          <a:chExt cx="0" cy="0"/>
        </a:xfrm>
      </p:grpSpPr>
      <p:sp>
        <p:nvSpPr>
          <p:cNvPr id="30727" name="Rectangle 7"/>
          <p:cNvSpPr>
            <a:spLocks noGrp="1" noChangeArrowheads="1"/>
          </p:cNvSpPr>
          <p:nvPr>
            <p:ph type="title"/>
          </p:nvPr>
        </p:nvSpPr>
        <p:spPr>
          <a:xfrm>
            <a:off x="533400" y="609600"/>
            <a:ext cx="8229600" cy="1524000"/>
          </a:xfrm>
        </p:spPr>
        <p:txBody>
          <a:bodyPr/>
          <a:lstStyle/>
          <a:p>
            <a:pPr eaLnBrk="1" hangingPunct="1"/>
            <a:r>
              <a:rPr lang="en-US" altLang="en-US" b="1" smtClean="0">
                <a:latin typeface="Verdana" pitchFamily="34" charset="0"/>
              </a:rPr>
              <a:t>Now it is your turn to be a detective and  follow the clues!</a:t>
            </a:r>
            <a:br>
              <a:rPr lang="en-US" altLang="en-US" b="1" smtClean="0">
                <a:latin typeface="Verdana" pitchFamily="34" charset="0"/>
              </a:rPr>
            </a:br>
            <a:endParaRPr lang="en-US" altLang="en-US" b="1" smtClean="0">
              <a:latin typeface="Verdana" pitchFamily="34" charset="0"/>
            </a:endParaRPr>
          </a:p>
        </p:txBody>
      </p:sp>
      <p:sp>
        <p:nvSpPr>
          <p:cNvPr id="30728" name="Rectangle 8"/>
          <p:cNvSpPr>
            <a:spLocks noGrp="1" noChangeArrowheads="1"/>
          </p:cNvSpPr>
          <p:nvPr>
            <p:ph type="body" idx="1"/>
          </p:nvPr>
        </p:nvSpPr>
        <p:spPr>
          <a:xfrm>
            <a:off x="381000" y="5105400"/>
            <a:ext cx="8229600" cy="1477963"/>
          </a:xfrm>
        </p:spPr>
        <p:txBody>
          <a:bodyPr/>
          <a:lstStyle/>
          <a:p>
            <a:pPr>
              <a:lnSpc>
                <a:spcPct val="90000"/>
              </a:lnSpc>
              <a:spcBef>
                <a:spcPct val="50000"/>
              </a:spcBef>
              <a:buFontTx/>
              <a:buNone/>
            </a:pPr>
            <a:r>
              <a:rPr lang="en-US" altLang="en-US" sz="2800" b="1" smtClean="0">
                <a:solidFill>
                  <a:schemeClr val="tx2"/>
                </a:solidFill>
              </a:rPr>
              <a:t>	</a:t>
            </a:r>
            <a:r>
              <a:rPr lang="en-US" altLang="en-US" b="1" smtClean="0">
                <a:solidFill>
                  <a:schemeClr val="tx2"/>
                </a:solidFill>
              </a:rPr>
              <a:t>Use what you have learned about context clues to complete the activity on the next 5 slides.</a:t>
            </a:r>
          </a:p>
          <a:p>
            <a:pPr eaLnBrk="1" hangingPunct="1">
              <a:lnSpc>
                <a:spcPct val="90000"/>
              </a:lnSpc>
            </a:pPr>
            <a:endParaRPr lang="en-US" altLang="en-US" smtClean="0"/>
          </a:p>
        </p:txBody>
      </p:sp>
      <p:pic>
        <p:nvPicPr>
          <p:cNvPr id="30729" name="Picture 9" descr="j034965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834459">
            <a:off x="4274344" y="3802856"/>
            <a:ext cx="577850"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0" name="Picture 10" descr="j034965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834459">
            <a:off x="5645944" y="3117056"/>
            <a:ext cx="577850"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1" name="Picture 11" descr="j034965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834459">
            <a:off x="6941344" y="2355056"/>
            <a:ext cx="577850"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2" name="Picture 12" descr="j0282788"/>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058965">
            <a:off x="935038" y="2309813"/>
            <a:ext cx="2438400" cy="232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0727"/>
                                        </p:tgtEl>
                                        <p:attrNameLst>
                                          <p:attrName>style.visibility</p:attrName>
                                        </p:attrNameLst>
                                      </p:cBhvr>
                                      <p:to>
                                        <p:strVal val="visible"/>
                                      </p:to>
                                    </p:set>
                                    <p:animEffect transition="in" filter="fade">
                                      <p:cBhvr>
                                        <p:cTn id="7" dur="800" decel="100000"/>
                                        <p:tgtEl>
                                          <p:spTgt spid="30727"/>
                                        </p:tgtEl>
                                      </p:cBhvr>
                                    </p:animEffect>
                                    <p:anim calcmode="lin" valueType="num">
                                      <p:cBhvr>
                                        <p:cTn id="8" dur="800" decel="100000" fill="hold"/>
                                        <p:tgtEl>
                                          <p:spTgt spid="30727"/>
                                        </p:tgtEl>
                                        <p:attrNameLst>
                                          <p:attrName>style.rotation</p:attrName>
                                        </p:attrNameLst>
                                      </p:cBhvr>
                                      <p:tavLst>
                                        <p:tav tm="0">
                                          <p:val>
                                            <p:fltVal val="-90"/>
                                          </p:val>
                                        </p:tav>
                                        <p:tav tm="100000">
                                          <p:val>
                                            <p:fltVal val="0"/>
                                          </p:val>
                                        </p:tav>
                                      </p:tavLst>
                                    </p:anim>
                                    <p:anim calcmode="lin" valueType="num">
                                      <p:cBhvr>
                                        <p:cTn id="9" dur="800" decel="100000" fill="hold"/>
                                        <p:tgtEl>
                                          <p:spTgt spid="30727"/>
                                        </p:tgtEl>
                                        <p:attrNameLst>
                                          <p:attrName>ppt_x</p:attrName>
                                        </p:attrNameLst>
                                      </p:cBhvr>
                                      <p:tavLst>
                                        <p:tav tm="0">
                                          <p:val>
                                            <p:strVal val="#ppt_x+0.4"/>
                                          </p:val>
                                        </p:tav>
                                        <p:tav tm="100000">
                                          <p:val>
                                            <p:strVal val="#ppt_x-0.05"/>
                                          </p:val>
                                        </p:tav>
                                      </p:tavLst>
                                    </p:anim>
                                    <p:anim calcmode="lin" valueType="num">
                                      <p:cBhvr>
                                        <p:cTn id="10" dur="800" decel="100000" fill="hold"/>
                                        <p:tgtEl>
                                          <p:spTgt spid="3072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072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0727"/>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30728">
                                            <p:txEl>
                                              <p:pRg st="0" end="0"/>
                                            </p:txEl>
                                          </p:spTgt>
                                        </p:tgtEl>
                                        <p:attrNameLst>
                                          <p:attrName>style.visibility</p:attrName>
                                        </p:attrNameLst>
                                      </p:cBhvr>
                                      <p:to>
                                        <p:strVal val="visible"/>
                                      </p:to>
                                    </p:set>
                                    <p:animEffect transition="in" filter="fade">
                                      <p:cBhvr>
                                        <p:cTn id="16" dur="1000"/>
                                        <p:tgtEl>
                                          <p:spTgt spid="30728">
                                            <p:txEl>
                                              <p:pRg st="0" end="0"/>
                                            </p:txEl>
                                          </p:spTgt>
                                        </p:tgtEl>
                                      </p:cBhvr>
                                    </p:animEffect>
                                    <p:anim calcmode="lin" valueType="num">
                                      <p:cBhvr>
                                        <p:cTn id="17" dur="1000" fill="hold"/>
                                        <p:tgtEl>
                                          <p:spTgt spid="30728">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0728">
                                            <p:txEl>
                                              <p:pRg st="0" end="0"/>
                                            </p:txEl>
                                          </p:spTgt>
                                        </p:tgtEl>
                                        <p:attrNameLst>
                                          <p:attrName>ppt_y</p:attrName>
                                        </p:attrNameLst>
                                      </p:cBhvr>
                                      <p:tavLst>
                                        <p:tav tm="0">
                                          <p:val>
                                            <p:strVal val="#ppt_y-.1"/>
                                          </p:val>
                                        </p:tav>
                                        <p:tav tm="100000">
                                          <p:val>
                                            <p:strVal val="#ppt_y"/>
                                          </p:val>
                                        </p:tav>
                                      </p:tavLst>
                                    </p:anim>
                                  </p:childTnLst>
                                </p:cTn>
                              </p:par>
                            </p:childTnLst>
                          </p:cTn>
                        </p:par>
                        <p:par>
                          <p:cTn id="19" fill="hold" nodeType="afterGroup">
                            <p:stCondLst>
                              <p:cond delay="2000"/>
                            </p:stCondLst>
                            <p:childTnLst>
                              <p:par>
                                <p:cTn id="20" presetID="10" presetClass="entr" presetSubtype="0" fill="hold" nodeType="afterEffect">
                                  <p:stCondLst>
                                    <p:cond delay="0"/>
                                  </p:stCondLst>
                                  <p:childTnLst>
                                    <p:set>
                                      <p:cBhvr>
                                        <p:cTn id="21" dur="1" fill="hold">
                                          <p:stCondLst>
                                            <p:cond delay="0"/>
                                          </p:stCondLst>
                                        </p:cTn>
                                        <p:tgtEl>
                                          <p:spTgt spid="30729"/>
                                        </p:tgtEl>
                                        <p:attrNameLst>
                                          <p:attrName>style.visibility</p:attrName>
                                        </p:attrNameLst>
                                      </p:cBhvr>
                                      <p:to>
                                        <p:strVal val="visible"/>
                                      </p:to>
                                    </p:set>
                                    <p:animEffect transition="in" filter="fade">
                                      <p:cBhvr>
                                        <p:cTn id="22" dur="1000"/>
                                        <p:tgtEl>
                                          <p:spTgt spid="30729"/>
                                        </p:tgtEl>
                                      </p:cBhvr>
                                    </p:animEffect>
                                  </p:childTnLst>
                                </p:cTn>
                              </p:par>
                            </p:childTnLst>
                          </p:cTn>
                        </p:par>
                        <p:par>
                          <p:cTn id="23" fill="hold" nodeType="afterGroup">
                            <p:stCondLst>
                              <p:cond delay="3000"/>
                            </p:stCondLst>
                            <p:childTnLst>
                              <p:par>
                                <p:cTn id="24" presetID="10" presetClass="entr" presetSubtype="0" fill="hold" nodeType="afterEffect">
                                  <p:stCondLst>
                                    <p:cond delay="0"/>
                                  </p:stCondLst>
                                  <p:childTnLst>
                                    <p:set>
                                      <p:cBhvr>
                                        <p:cTn id="25" dur="1" fill="hold">
                                          <p:stCondLst>
                                            <p:cond delay="0"/>
                                          </p:stCondLst>
                                        </p:cTn>
                                        <p:tgtEl>
                                          <p:spTgt spid="30730"/>
                                        </p:tgtEl>
                                        <p:attrNameLst>
                                          <p:attrName>style.visibility</p:attrName>
                                        </p:attrNameLst>
                                      </p:cBhvr>
                                      <p:to>
                                        <p:strVal val="visible"/>
                                      </p:to>
                                    </p:set>
                                    <p:animEffect transition="in" filter="fade">
                                      <p:cBhvr>
                                        <p:cTn id="26" dur="1000"/>
                                        <p:tgtEl>
                                          <p:spTgt spid="30730"/>
                                        </p:tgtEl>
                                      </p:cBhvr>
                                    </p:animEffect>
                                  </p:childTnLst>
                                </p:cTn>
                              </p:par>
                            </p:childTnLst>
                          </p:cTn>
                        </p:par>
                        <p:par>
                          <p:cTn id="27" fill="hold" nodeType="afterGroup">
                            <p:stCondLst>
                              <p:cond delay="4000"/>
                            </p:stCondLst>
                            <p:childTnLst>
                              <p:par>
                                <p:cTn id="28" presetID="10" presetClass="entr" presetSubtype="0" fill="hold" nodeType="afterEffect">
                                  <p:stCondLst>
                                    <p:cond delay="0"/>
                                  </p:stCondLst>
                                  <p:childTnLst>
                                    <p:set>
                                      <p:cBhvr>
                                        <p:cTn id="29" dur="1" fill="hold">
                                          <p:stCondLst>
                                            <p:cond delay="0"/>
                                          </p:stCondLst>
                                        </p:cTn>
                                        <p:tgtEl>
                                          <p:spTgt spid="30731"/>
                                        </p:tgtEl>
                                        <p:attrNameLst>
                                          <p:attrName>style.visibility</p:attrName>
                                        </p:attrNameLst>
                                      </p:cBhvr>
                                      <p:to>
                                        <p:strVal val="visible"/>
                                      </p:to>
                                    </p:set>
                                    <p:animEffect transition="in" filter="fade">
                                      <p:cBhvr>
                                        <p:cTn id="30" dur="1000"/>
                                        <p:tgtEl>
                                          <p:spTgt spid="30731"/>
                                        </p:tgtEl>
                                      </p:cBhvr>
                                    </p:animEffect>
                                  </p:childTnLst>
                                </p:cTn>
                              </p:par>
                            </p:childTnLst>
                          </p:cTn>
                        </p:par>
                        <p:par>
                          <p:cTn id="31" fill="hold" nodeType="afterGroup">
                            <p:stCondLst>
                              <p:cond delay="5000"/>
                            </p:stCondLst>
                            <p:childTnLst>
                              <p:par>
                                <p:cTn id="32" presetID="55" presetClass="entr" presetSubtype="0" fill="hold" nodeType="afterEffect">
                                  <p:stCondLst>
                                    <p:cond delay="500"/>
                                  </p:stCondLst>
                                  <p:childTnLst>
                                    <p:set>
                                      <p:cBhvr>
                                        <p:cTn id="33" dur="1" fill="hold">
                                          <p:stCondLst>
                                            <p:cond delay="0"/>
                                          </p:stCondLst>
                                        </p:cTn>
                                        <p:tgtEl>
                                          <p:spTgt spid="30732"/>
                                        </p:tgtEl>
                                        <p:attrNameLst>
                                          <p:attrName>style.visibility</p:attrName>
                                        </p:attrNameLst>
                                      </p:cBhvr>
                                      <p:to>
                                        <p:strVal val="visible"/>
                                      </p:to>
                                    </p:set>
                                    <p:anim calcmode="lin" valueType="num">
                                      <p:cBhvr>
                                        <p:cTn id="34" dur="1000" fill="hold"/>
                                        <p:tgtEl>
                                          <p:spTgt spid="30732"/>
                                        </p:tgtEl>
                                        <p:attrNameLst>
                                          <p:attrName>ppt_w</p:attrName>
                                        </p:attrNameLst>
                                      </p:cBhvr>
                                      <p:tavLst>
                                        <p:tav tm="0">
                                          <p:val>
                                            <p:strVal val="#ppt_w*0.70"/>
                                          </p:val>
                                        </p:tav>
                                        <p:tav tm="100000">
                                          <p:val>
                                            <p:strVal val="#ppt_w"/>
                                          </p:val>
                                        </p:tav>
                                      </p:tavLst>
                                    </p:anim>
                                    <p:anim calcmode="lin" valueType="num">
                                      <p:cBhvr>
                                        <p:cTn id="35" dur="1000" fill="hold"/>
                                        <p:tgtEl>
                                          <p:spTgt spid="30732"/>
                                        </p:tgtEl>
                                        <p:attrNameLst>
                                          <p:attrName>ppt_h</p:attrName>
                                        </p:attrNameLst>
                                      </p:cBhvr>
                                      <p:tavLst>
                                        <p:tav tm="0">
                                          <p:val>
                                            <p:strVal val="#ppt_h"/>
                                          </p:val>
                                        </p:tav>
                                        <p:tav tm="100000">
                                          <p:val>
                                            <p:strVal val="#ppt_h"/>
                                          </p:val>
                                        </p:tav>
                                      </p:tavLst>
                                    </p:anim>
                                    <p:animEffect transition="in" filter="fade">
                                      <p:cBhvr>
                                        <p:cTn id="36" dur="1000"/>
                                        <p:tgtEl>
                                          <p:spTgt spid="30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7" grpId="0"/>
      <p:bldP spid="30728"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Fireworks">
  <a:themeElements>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fontScheme name="Fireworks">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reworks 1">
        <a:dk1>
          <a:srgbClr val="AF273E"/>
        </a:dk1>
        <a:lt1>
          <a:srgbClr val="FFCC00"/>
        </a:lt1>
        <a:dk2>
          <a:srgbClr val="000000"/>
        </a:dk2>
        <a:lt2>
          <a:srgbClr val="FFFFFF"/>
        </a:lt2>
        <a:accent1>
          <a:srgbClr val="FF8B17"/>
        </a:accent1>
        <a:accent2>
          <a:srgbClr val="FFE103"/>
        </a:accent2>
        <a:accent3>
          <a:srgbClr val="AAAAAA"/>
        </a:accent3>
        <a:accent4>
          <a:srgbClr val="DAAE00"/>
        </a:accent4>
        <a:accent5>
          <a:srgbClr val="FFC4AB"/>
        </a:accent5>
        <a:accent6>
          <a:srgbClr val="E7CC02"/>
        </a:accent6>
        <a:hlink>
          <a:srgbClr val="FF3399"/>
        </a:hlink>
        <a:folHlink>
          <a:srgbClr val="FE1F08"/>
        </a:folHlink>
      </a:clrScheme>
      <a:clrMap bg1="dk2" tx1="lt1" bg2="dk1" tx2="lt2" accent1="accent1" accent2="accent2" accent3="accent3" accent4="accent4" accent5="accent5" accent6="accent6" hlink="hlink" folHlink="folHlink"/>
    </a:extraClrScheme>
    <a:extraClrScheme>
      <a:clrScheme name="Fireworks 2">
        <a:dk1>
          <a:srgbClr val="0000A4"/>
        </a:dk1>
        <a:lt1>
          <a:srgbClr val="CCFFFF"/>
        </a:lt1>
        <a:dk2>
          <a:srgbClr val="000066"/>
        </a:dk2>
        <a:lt2>
          <a:srgbClr val="00FFFF"/>
        </a:lt2>
        <a:accent1>
          <a:srgbClr val="51B2E3"/>
        </a:accent1>
        <a:accent2>
          <a:srgbClr val="04E8AC"/>
        </a:accent2>
        <a:accent3>
          <a:srgbClr val="AAAAB8"/>
        </a:accent3>
        <a:accent4>
          <a:srgbClr val="AEDADA"/>
        </a:accent4>
        <a:accent5>
          <a:srgbClr val="B3D5EF"/>
        </a:accent5>
        <a:accent6>
          <a:srgbClr val="03D29B"/>
        </a:accent6>
        <a:hlink>
          <a:srgbClr val="FF3399"/>
        </a:hlink>
        <a:folHlink>
          <a:srgbClr val="8F5FD5"/>
        </a:folHlink>
      </a:clrScheme>
      <a:clrMap bg1="dk2" tx1="lt1" bg2="dk1" tx2="lt2" accent1="accent1" accent2="accent2" accent3="accent3" accent4="accent4" accent5="accent5" accent6="accent6" hlink="hlink" folHlink="folHlink"/>
    </a:extraClrScheme>
    <a:extraClrScheme>
      <a:clrScheme name="Fireworks 3">
        <a:dk1>
          <a:srgbClr val="9F237F"/>
        </a:dk1>
        <a:lt1>
          <a:srgbClr val="FFCC00"/>
        </a:lt1>
        <a:dk2>
          <a:srgbClr val="000000"/>
        </a:dk2>
        <a:lt2>
          <a:srgbClr val="FFFFFF"/>
        </a:lt2>
        <a:accent1>
          <a:srgbClr val="39A6DD"/>
        </a:accent1>
        <a:accent2>
          <a:srgbClr val="FF03E7"/>
        </a:accent2>
        <a:accent3>
          <a:srgbClr val="AAAAAA"/>
        </a:accent3>
        <a:accent4>
          <a:srgbClr val="DAAE00"/>
        </a:accent4>
        <a:accent5>
          <a:srgbClr val="AED0EB"/>
        </a:accent5>
        <a:accent6>
          <a:srgbClr val="E702D1"/>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4">
        <a:dk1>
          <a:srgbClr val="00603B"/>
        </a:dk1>
        <a:lt1>
          <a:srgbClr val="FFCC00"/>
        </a:lt1>
        <a:dk2>
          <a:srgbClr val="000000"/>
        </a:dk2>
        <a:lt2>
          <a:srgbClr val="FFFFFF"/>
        </a:lt2>
        <a:accent1>
          <a:srgbClr val="39A6DD"/>
        </a:accent1>
        <a:accent2>
          <a:srgbClr val="07FB18"/>
        </a:accent2>
        <a:accent3>
          <a:srgbClr val="AAAAAA"/>
        </a:accent3>
        <a:accent4>
          <a:srgbClr val="DAAE00"/>
        </a:accent4>
        <a:accent5>
          <a:srgbClr val="AED0EB"/>
        </a:accent5>
        <a:accent6>
          <a:srgbClr val="06E315"/>
        </a:accent6>
        <a:hlink>
          <a:srgbClr val="FF3399"/>
        </a:hlink>
        <a:folHlink>
          <a:srgbClr val="753BCB"/>
        </a:folHlink>
      </a:clrScheme>
      <a:clrMap bg1="dk2" tx1="lt1" bg2="dk1" tx2="lt2" accent1="accent1" accent2="accent2" accent3="accent3" accent4="accent4" accent5="accent5" accent6="accent6" hlink="hlink" folHlink="folHlink"/>
    </a:extraClrScheme>
    <a:extraClrScheme>
      <a:clrScheme name="Fireworks 5">
        <a:dk1>
          <a:srgbClr val="FF6600"/>
        </a:dk1>
        <a:lt1>
          <a:srgbClr val="FFFFFF"/>
        </a:lt1>
        <a:dk2>
          <a:srgbClr val="003366"/>
        </a:dk2>
        <a:lt2>
          <a:srgbClr val="FFFFFF"/>
        </a:lt2>
        <a:accent1>
          <a:srgbClr val="FF99FF"/>
        </a:accent1>
        <a:accent2>
          <a:srgbClr val="FFFF99"/>
        </a:accent2>
        <a:accent3>
          <a:srgbClr val="AAADB8"/>
        </a:accent3>
        <a:accent4>
          <a:srgbClr val="DADADA"/>
        </a:accent4>
        <a:accent5>
          <a:srgbClr val="FFCAFF"/>
        </a:accent5>
        <a:accent6>
          <a:srgbClr val="E7E78A"/>
        </a:accent6>
        <a:hlink>
          <a:srgbClr val="FF3399"/>
        </a:hlink>
        <a:folHlink>
          <a:srgbClr val="FF9966"/>
        </a:folHlink>
      </a:clrScheme>
      <a:clrMap bg1="dk2" tx1="lt1" bg2="dk1" tx2="lt2" accent1="accent1" accent2="accent2" accent3="accent3" accent4="accent4" accent5="accent5" accent6="accent6" hlink="hlink" folHlink="folHlink"/>
    </a:extraClrScheme>
    <a:extraClrScheme>
      <a:clrScheme name="Fireworks 6">
        <a:dk1>
          <a:srgbClr val="000000"/>
        </a:dk1>
        <a:lt1>
          <a:srgbClr val="FFFFFF"/>
        </a:lt1>
        <a:dk2>
          <a:srgbClr val="993366"/>
        </a:dk2>
        <a:lt2>
          <a:srgbClr val="CCFFFF"/>
        </a:lt2>
        <a:accent1>
          <a:srgbClr val="CCECFF"/>
        </a:accent1>
        <a:accent2>
          <a:srgbClr val="FFFF99"/>
        </a:accent2>
        <a:accent3>
          <a:srgbClr val="FFFFFF"/>
        </a:accent3>
        <a:accent4>
          <a:srgbClr val="000000"/>
        </a:accent4>
        <a:accent5>
          <a:srgbClr val="E2F4FF"/>
        </a:accent5>
        <a:accent6>
          <a:srgbClr val="E7E78A"/>
        </a:accent6>
        <a:hlink>
          <a:srgbClr val="FFCCFF"/>
        </a:hlink>
        <a:folHlink>
          <a:srgbClr val="FFCC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Balance</Template>
  <TotalTime>835</TotalTime>
  <Words>785</Words>
  <Application>Microsoft Office PowerPoint</Application>
  <PresentationFormat>On-screen Show (4:3)</PresentationFormat>
  <Paragraphs>123</Paragraphs>
  <Slides>19</Slides>
  <Notes>0</Notes>
  <HiddenSlides>0</HiddenSlides>
  <MMClips>0</MMClips>
  <ScaleCrop>false</ScaleCrop>
  <HeadingPairs>
    <vt:vector size="6" baseType="variant">
      <vt:variant>
        <vt:lpstr>Fonts Used</vt:lpstr>
      </vt:variant>
      <vt:variant>
        <vt:i4>11</vt:i4>
      </vt:variant>
      <vt:variant>
        <vt:lpstr>Theme</vt:lpstr>
      </vt:variant>
      <vt:variant>
        <vt:i4>5</vt:i4>
      </vt:variant>
      <vt:variant>
        <vt:lpstr>Slide Titles</vt:lpstr>
      </vt:variant>
      <vt:variant>
        <vt:i4>19</vt:i4>
      </vt:variant>
    </vt:vector>
  </HeadingPairs>
  <TitlesOfParts>
    <vt:vector size="35" baseType="lpstr">
      <vt:lpstr>Arial</vt:lpstr>
      <vt:lpstr>Calibri</vt:lpstr>
      <vt:lpstr>Tahoma</vt:lpstr>
      <vt:lpstr>Wingdings</vt:lpstr>
      <vt:lpstr>Times New Roman</vt:lpstr>
      <vt:lpstr>Verdana</vt:lpstr>
      <vt:lpstr>Comic Sans MS</vt:lpstr>
      <vt:lpstr>Arial Black</vt:lpstr>
      <vt:lpstr>Georgia</vt:lpstr>
      <vt:lpstr>Wingdings 3</vt:lpstr>
      <vt:lpstr>Bookman Old Style</vt:lpstr>
      <vt:lpstr>Default Design</vt:lpstr>
      <vt:lpstr>Slit</vt:lpstr>
      <vt:lpstr>Cliff</vt:lpstr>
      <vt:lpstr>Crayons</vt:lpstr>
      <vt:lpstr>Fireworks</vt:lpstr>
      <vt:lpstr>Context Clues:  You be the Detective  </vt:lpstr>
      <vt:lpstr>Context Clues – What Are They?</vt:lpstr>
      <vt:lpstr>Context Clues – How Do They Help You Read New Words?</vt:lpstr>
      <vt:lpstr>Still Wondering What a Context Clue Is?</vt:lpstr>
      <vt:lpstr>Types of Context Clues</vt:lpstr>
      <vt:lpstr>PowerPoint Presentation</vt:lpstr>
      <vt:lpstr>PowerPoint Presentation</vt:lpstr>
      <vt:lpstr>PowerPoint Presentation</vt:lpstr>
      <vt:lpstr>Now it is your turn to be a detective and  follow the clues! </vt:lpstr>
      <vt:lpstr>Context Clues Practice Activity</vt:lpstr>
      <vt:lpstr>Directions</vt:lpstr>
      <vt:lpstr>PowerPoint Presentation</vt:lpstr>
      <vt:lpstr>PowerPoint Presentation</vt:lpstr>
      <vt:lpstr>PowerPoint Presentation</vt:lpstr>
      <vt:lpstr>Congratulations!</vt:lpstr>
      <vt:lpstr>Context Clues Pretest and Posttest</vt:lpstr>
      <vt:lpstr>“On Your Own” Activities</vt:lpstr>
      <vt:lpstr>More Activities For You</vt:lpstr>
      <vt:lpstr>  You did it!</vt:lpstr>
    </vt:vector>
  </TitlesOfParts>
  <Company>C-D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 Clues</dc:title>
  <dc:creator>Chris Garner</dc:creator>
  <cp:lastModifiedBy>Owner</cp:lastModifiedBy>
  <cp:revision>30</cp:revision>
  <dcterms:created xsi:type="dcterms:W3CDTF">2006-11-20T04:53:04Z</dcterms:created>
  <dcterms:modified xsi:type="dcterms:W3CDTF">2015-05-04T23:40:51Z</dcterms:modified>
</cp:coreProperties>
</file>