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94" r:id="rId3"/>
    <p:sldMasterId id="2147483706" r:id="rId4"/>
  </p:sldMasterIdLst>
  <p:sldIdLst>
    <p:sldId id="256" r:id="rId5"/>
    <p:sldId id="264" r:id="rId6"/>
    <p:sldId id="262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5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1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13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13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2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3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2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9" y="4470413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6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5F24F-237D-4F70-B4C6-A55F40B6E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931C6-84E1-4DDE-832D-0181377C74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E00A1-8FD5-4289-A6B8-1A7F703E47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BF86B-8758-4600-B69A-5BBEEEC359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7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90B0-CCB2-4676-84B9-66550EC9D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82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A3FF-B844-4F89-9279-5D39773291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04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56E0-EBA3-4BE4-9C2B-F1E999D489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2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5547-D978-4B87-AA01-48005A9ED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93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6C0F0-50D8-4BE0-92FF-78D4F8991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34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63BAE-4A8F-4D63-AFC2-D40D40CC76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2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FA786-54EB-4083-9C0C-A77447C584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92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5F24F-237D-4F70-B4C6-A55F40B6E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9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5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931C6-84E1-4DDE-832D-0181377C74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E00A1-8FD5-4289-A6B8-1A7F703E47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7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BF86B-8758-4600-B69A-5BBEEEC359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51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90B0-CCB2-4676-84B9-66550EC9D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13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A3FF-B844-4F89-9279-5D39773291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0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56E0-EBA3-4BE4-9C2B-F1E999D489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40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5547-D978-4B87-AA01-48005A9ED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01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6C0F0-50D8-4BE0-92FF-78D4F8991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27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63BAE-4A8F-4D63-AFC2-D40D40CC76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82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FA786-54EB-4083-9C0C-A77447C584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5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5F24F-237D-4F70-B4C6-A55F40B6E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3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931C6-84E1-4DDE-832D-0181377C74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35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E00A1-8FD5-4289-A6B8-1A7F703E47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54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BF86B-8758-4600-B69A-5BBEEEC359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45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90B0-CCB2-4676-84B9-66550EC9D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23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DA3FF-B844-4F89-9279-5D39773291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56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56E0-EBA3-4BE4-9C2B-F1E999D489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83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5547-D978-4B87-AA01-48005A9ED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32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6C0F0-50D8-4BE0-92FF-78D4F8991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5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63BAE-4A8F-4D63-AFC2-D40D40CC76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5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76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76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FA786-54EB-4083-9C0C-A77447C584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2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2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4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10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41B213-28E4-4988-B8D4-94630FD1290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1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41B213-28E4-4988-B8D4-94630FD1290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41B213-28E4-4988-B8D4-94630FD1290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1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Research Paper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 you excited about your topic?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67" y="2628897"/>
            <a:ext cx="2412704" cy="36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Bibliography/Source/Bib Card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  <a:p>
            <a:r>
              <a:rPr lang="en-US"/>
              <a:t>A 3” x 5” index card</a:t>
            </a:r>
          </a:p>
          <a:p>
            <a:r>
              <a:rPr lang="en-US"/>
              <a:t>Source you will use in your research product</a:t>
            </a:r>
          </a:p>
          <a:p>
            <a:r>
              <a:rPr lang="en-US"/>
              <a:t>Information for your Works Cited page</a:t>
            </a:r>
          </a:p>
          <a:p>
            <a:r>
              <a:rPr lang="en-US"/>
              <a:t>Proof of the research you have completed</a:t>
            </a:r>
          </a:p>
          <a:p>
            <a:r>
              <a:rPr lang="en-US"/>
              <a:t>Organized alphabetically by first keyword in the source card citation</a:t>
            </a:r>
          </a:p>
        </p:txBody>
      </p:sp>
    </p:spTree>
    <p:extLst>
      <p:ext uri="{BB962C8B-B14F-4D97-AF65-F5344CB8AC3E}">
        <p14:creationId xmlns:p14="http://schemas.microsoft.com/office/powerpoint/2010/main" val="6611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Bibliography/Source/Bib Card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14400" y="1447800"/>
            <a:ext cx="102616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309784" y="1524017"/>
            <a:ext cx="46630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Call Number (only if a book)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16000" y="1524017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Library – where received information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14400" y="2667017"/>
            <a:ext cx="1026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Source written according to most current MLA handbook.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93751" y="1941513"/>
            <a:ext cx="7956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-----------------------------------------------------------------------------------------------------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317762" y="3084513"/>
            <a:ext cx="2682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(begin on 2</a:t>
            </a:r>
            <a:r>
              <a:rPr lang="en-US" b="1" baseline="30000">
                <a:solidFill>
                  <a:srgbClr val="000000"/>
                </a:solidFill>
              </a:rPr>
              <a:t>nd</a:t>
            </a:r>
            <a:r>
              <a:rPr lang="en-US" b="1">
                <a:solidFill>
                  <a:srgbClr val="000000"/>
                </a:solidFill>
              </a:rPr>
              <a:t> blue line)</a:t>
            </a:r>
          </a:p>
        </p:txBody>
      </p:sp>
    </p:spTree>
    <p:extLst>
      <p:ext uri="{BB962C8B-B14F-4D97-AF65-F5344CB8AC3E}">
        <p14:creationId xmlns:p14="http://schemas.microsoft.com/office/powerpoint/2010/main" val="98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Bibliography/Source/Bib Card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14400" y="1447800"/>
            <a:ext cx="1026160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16000" y="1524003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NMHS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14400" y="2209801"/>
            <a:ext cx="1026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Smith, Robert.  “Lincoln, Abraham.”  </a:t>
            </a:r>
            <a:r>
              <a:rPr lang="en-US" u="sng">
                <a:solidFill>
                  <a:srgbClr val="000000"/>
                </a:solidFill>
              </a:rPr>
              <a:t>Encyclopedia Americana</a:t>
            </a:r>
            <a:r>
              <a:rPr lang="en-US">
                <a:solidFill>
                  <a:srgbClr val="000000"/>
                </a:solidFill>
              </a:rPr>
              <a:t>.  2004.  </a:t>
            </a:r>
            <a:r>
              <a:rPr lang="en-US" u="sng">
                <a:solidFill>
                  <a:srgbClr val="000000"/>
                </a:solidFill>
              </a:rPr>
              <a:t>Grolier Online</a:t>
            </a:r>
            <a:r>
              <a:rPr lang="en-US">
                <a:solidFill>
                  <a:srgbClr val="000000"/>
                </a:solidFill>
              </a:rPr>
              <a:t>.  Foster High School Library, Richmond, TX.  28 Sept. 2005 &lt;http://eagrolier.com/&gt;.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½ inch hanging indent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1354668" y="3475041"/>
            <a:ext cx="270933" cy="1747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19200" y="6096003"/>
            <a:ext cx="985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For each type of bib/source card, refer to MLA handbook for format.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812800" y="1828801"/>
            <a:ext cx="7956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-----------------------------------------------------------------------------------------------------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7315201" y="6400802"/>
            <a:ext cx="34772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(See enlarged version in sample section.)</a:t>
            </a:r>
          </a:p>
        </p:txBody>
      </p:sp>
    </p:spTree>
    <p:extLst>
      <p:ext uri="{BB962C8B-B14F-4D97-AF65-F5344CB8AC3E}">
        <p14:creationId xmlns:p14="http://schemas.microsoft.com/office/powerpoint/2010/main" val="21722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314"/>
            <a:ext cx="10972800" cy="751115"/>
          </a:xfrm>
        </p:spPr>
        <p:txBody>
          <a:bodyPr/>
          <a:lstStyle/>
          <a:p>
            <a:r>
              <a:rPr lang="en-US" dirty="0" smtClean="0"/>
              <a:t>Example Source Card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37" y="922564"/>
            <a:ext cx="7535636" cy="480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461406" y="2767871"/>
            <a:ext cx="1477736" cy="65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1693" y="1918607"/>
            <a:ext cx="14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how only the first line is out dented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02279" y="3461657"/>
            <a:ext cx="1877785" cy="530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1114" y="4073979"/>
            <a:ext cx="174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that all additional lines </a:t>
            </a:r>
          </a:p>
          <a:p>
            <a:r>
              <a:rPr lang="en-US" dirty="0" smtClean="0"/>
              <a:t>Are indented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search and Grad Project 1 A and 1B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and Grad Project 1 A and 1B</Template>
  <TotalTime>0</TotalTime>
  <Words>167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Research and Grad Project 1 A and 1B</vt:lpstr>
      <vt:lpstr>Default Design</vt:lpstr>
      <vt:lpstr>2_Default Design</vt:lpstr>
      <vt:lpstr>1_Default Design</vt:lpstr>
      <vt:lpstr>Senior Research Paper </vt:lpstr>
      <vt:lpstr>Bibliography/Source/Bib Card</vt:lpstr>
      <vt:lpstr>Bibliography/Source/Bib Card</vt:lpstr>
      <vt:lpstr>Bibliography/Source/Bib Card</vt:lpstr>
      <vt:lpstr>Example Source Card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Research Paper </dc:title>
  <dc:creator>Owner</dc:creator>
  <cp:lastModifiedBy>Owner</cp:lastModifiedBy>
  <cp:revision>1</cp:revision>
  <dcterms:created xsi:type="dcterms:W3CDTF">2014-11-04T01:24:52Z</dcterms:created>
  <dcterms:modified xsi:type="dcterms:W3CDTF">2014-11-04T01:25:45Z</dcterms:modified>
</cp:coreProperties>
</file>